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4" r:id="rId3"/>
    <p:sldId id="301" r:id="rId4"/>
    <p:sldId id="386" r:id="rId5"/>
    <p:sldId id="283" r:id="rId6"/>
    <p:sldId id="385" r:id="rId7"/>
    <p:sldId id="384" r:id="rId8"/>
    <p:sldId id="383" r:id="rId9"/>
    <p:sldId id="370" r:id="rId10"/>
    <p:sldId id="371" r:id="rId11"/>
    <p:sldId id="373" r:id="rId12"/>
    <p:sldId id="375" r:id="rId13"/>
    <p:sldId id="372" r:id="rId14"/>
    <p:sldId id="382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DB03"/>
    <a:srgbClr val="2294F2"/>
    <a:srgbClr val="FFFFFF"/>
    <a:srgbClr val="FF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249" autoAdjust="0"/>
  </p:normalViewPr>
  <p:slideViewPr>
    <p:cSldViewPr snapToGrid="0">
      <p:cViewPr varScale="1">
        <p:scale>
          <a:sx n="100" d="100"/>
          <a:sy n="100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7E3FB-F011-4667-9B3F-2928C81E0D7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vi-VN"/>
        </a:p>
      </dgm:t>
    </dgm:pt>
    <dgm:pt modelId="{43CB5308-6EEB-4E8A-AF7D-F59E6A756A6F}">
      <dgm:prSet phldrT="[Văn bản]"/>
      <dgm:spPr/>
      <dgm:t>
        <a:bodyPr/>
        <a:lstStyle/>
        <a:p>
          <a:r>
            <a:rPr lang="en-US" dirty="0"/>
            <a:t>Tổng quan đề </a:t>
          </a:r>
          <a:r>
            <a:rPr lang="en-US" dirty="0" err="1"/>
            <a:t>tài</a:t>
          </a:r>
          <a:endParaRPr lang="vi-VN" dirty="0"/>
        </a:p>
      </dgm:t>
    </dgm:pt>
    <dgm:pt modelId="{B31090F0-A2B2-4E8A-AD12-0A35C8AB2A65}" type="parTrans" cxnId="{3723604D-2DA3-4CAA-BF8B-FA791B79A317}">
      <dgm:prSet/>
      <dgm:spPr/>
      <dgm:t>
        <a:bodyPr/>
        <a:lstStyle/>
        <a:p>
          <a:endParaRPr lang="vi-VN"/>
        </a:p>
      </dgm:t>
    </dgm:pt>
    <dgm:pt modelId="{3409C2AD-3D6F-4776-99FC-16B3C9F5FC2D}" type="sibTrans" cxnId="{3723604D-2DA3-4CAA-BF8B-FA791B79A317}">
      <dgm:prSet/>
      <dgm:spPr/>
      <dgm:t>
        <a:bodyPr/>
        <a:lstStyle/>
        <a:p>
          <a:endParaRPr lang="vi-VN"/>
        </a:p>
      </dgm:t>
    </dgm:pt>
    <dgm:pt modelId="{C5395415-FBC4-4DC8-98BC-8A521B3E4CE6}">
      <dgm:prSet phldrT="[Văn bản]"/>
      <dgm:spPr/>
      <dgm:t>
        <a:bodyPr/>
        <a:lstStyle/>
        <a:p>
          <a:r>
            <a:rPr lang="en-US" dirty="0"/>
            <a:t>Mục tiêu đề </a:t>
          </a:r>
          <a:r>
            <a:rPr lang="en-US" dirty="0" err="1"/>
            <a:t>tài</a:t>
          </a:r>
          <a:endParaRPr lang="vi-VN" dirty="0"/>
        </a:p>
      </dgm:t>
    </dgm:pt>
    <dgm:pt modelId="{D3961331-671A-41D0-ABE9-DFE998B1C113}" type="parTrans" cxnId="{86818ECD-14AB-4B67-98D7-D44AB33A33DA}">
      <dgm:prSet/>
      <dgm:spPr/>
      <dgm:t>
        <a:bodyPr/>
        <a:lstStyle/>
        <a:p>
          <a:endParaRPr lang="vi-VN"/>
        </a:p>
      </dgm:t>
    </dgm:pt>
    <dgm:pt modelId="{7BA6E88E-6E48-4A83-BE0D-1D2BC5475271}" type="sibTrans" cxnId="{86818ECD-14AB-4B67-98D7-D44AB33A33DA}">
      <dgm:prSet/>
      <dgm:spPr/>
      <dgm:t>
        <a:bodyPr/>
        <a:lstStyle/>
        <a:p>
          <a:endParaRPr lang="vi-VN"/>
        </a:p>
      </dgm:t>
    </dgm:pt>
    <dgm:pt modelId="{D3A9602A-E9EF-4ED3-9A74-A40804ADE631}">
      <dgm:prSet phldrT="[Văn bản]"/>
      <dgm:spPr/>
      <dgm:t>
        <a:bodyPr/>
        <a:lstStyle/>
        <a:p>
          <a:r>
            <a:rPr lang="en-US" dirty="0"/>
            <a:t>Công nghệ sử dụng</a:t>
          </a:r>
          <a:endParaRPr lang="vi-VN" dirty="0"/>
        </a:p>
      </dgm:t>
    </dgm:pt>
    <dgm:pt modelId="{C3FA9571-5223-49EF-BB2C-FB5B2E7F60E4}" type="parTrans" cxnId="{E80FE062-944B-482E-A687-9BAE52F2629F}">
      <dgm:prSet/>
      <dgm:spPr/>
      <dgm:t>
        <a:bodyPr/>
        <a:lstStyle/>
        <a:p>
          <a:endParaRPr lang="vi-VN"/>
        </a:p>
      </dgm:t>
    </dgm:pt>
    <dgm:pt modelId="{5A7712D8-4C31-4C1A-AF8D-ADCD5E695E31}" type="sibTrans" cxnId="{E80FE062-944B-482E-A687-9BAE52F2629F}">
      <dgm:prSet/>
      <dgm:spPr/>
      <dgm:t>
        <a:bodyPr/>
        <a:lstStyle/>
        <a:p>
          <a:endParaRPr lang="vi-VN"/>
        </a:p>
      </dgm:t>
    </dgm:pt>
    <dgm:pt modelId="{56BA2F72-7E76-410D-A991-8CC8D43B8B1B}">
      <dgm:prSet/>
      <dgm:spPr>
        <a:solidFill>
          <a:srgbClr val="31DB03"/>
        </a:solidFill>
      </dgm:spPr>
      <dgm:t>
        <a:bodyPr/>
        <a:lstStyle/>
        <a:p>
          <a:r>
            <a:rPr lang="en-US" dirty="0"/>
            <a:t>Phân bổ chức năng</a:t>
          </a:r>
          <a:endParaRPr lang="vi-VN" dirty="0"/>
        </a:p>
      </dgm:t>
    </dgm:pt>
    <dgm:pt modelId="{0899E5C0-EFF9-4B62-A882-AC1CD8C529A4}" type="parTrans" cxnId="{E9FB220E-FEBD-4DF8-92CB-717C282E0448}">
      <dgm:prSet/>
      <dgm:spPr/>
      <dgm:t>
        <a:bodyPr/>
        <a:lstStyle/>
        <a:p>
          <a:endParaRPr lang="vi-VN"/>
        </a:p>
      </dgm:t>
    </dgm:pt>
    <dgm:pt modelId="{9DB9B1E6-EA94-4768-B024-6E652FF57F09}" type="sibTrans" cxnId="{E9FB220E-FEBD-4DF8-92CB-717C282E0448}">
      <dgm:prSet/>
      <dgm:spPr/>
      <dgm:t>
        <a:bodyPr/>
        <a:lstStyle/>
        <a:p>
          <a:endParaRPr lang="vi-VN"/>
        </a:p>
      </dgm:t>
    </dgm:pt>
    <dgm:pt modelId="{5D259430-17BD-4E28-AE19-C9CBDDB8750D}">
      <dgm:prSet/>
      <dgm:spPr/>
      <dgm:t>
        <a:bodyPr/>
        <a:lstStyle/>
        <a:p>
          <a:r>
            <a:rPr lang="en-US" dirty="0"/>
            <a:t>Demo App</a:t>
          </a:r>
          <a:endParaRPr lang="vi-VN" dirty="0"/>
        </a:p>
      </dgm:t>
    </dgm:pt>
    <dgm:pt modelId="{A46C38B0-BDF2-413C-981D-5FD99E6952DD}" type="parTrans" cxnId="{55FF467D-B96F-4E60-9CAF-0BA6B7D23762}">
      <dgm:prSet/>
      <dgm:spPr/>
      <dgm:t>
        <a:bodyPr/>
        <a:lstStyle/>
        <a:p>
          <a:endParaRPr lang="vi-VN"/>
        </a:p>
      </dgm:t>
    </dgm:pt>
    <dgm:pt modelId="{32DC15F7-9792-4915-BE7F-3728CFED316E}" type="sibTrans" cxnId="{55FF467D-B96F-4E60-9CAF-0BA6B7D23762}">
      <dgm:prSet/>
      <dgm:spPr/>
      <dgm:t>
        <a:bodyPr/>
        <a:lstStyle/>
        <a:p>
          <a:endParaRPr lang="vi-VN"/>
        </a:p>
      </dgm:t>
    </dgm:pt>
    <dgm:pt modelId="{2B64D13E-EBF6-47DF-BB04-201BD252E0F6}" type="pres">
      <dgm:prSet presAssocID="{1547E3FB-F011-4667-9B3F-2928C81E0D7B}" presName="linear" presStyleCnt="0">
        <dgm:presLayoutVars>
          <dgm:animLvl val="lvl"/>
          <dgm:resizeHandles val="exact"/>
        </dgm:presLayoutVars>
      </dgm:prSet>
      <dgm:spPr/>
    </dgm:pt>
    <dgm:pt modelId="{0180D2AE-617A-4ACE-AD64-E8A19E886842}" type="pres">
      <dgm:prSet presAssocID="{43CB5308-6EEB-4E8A-AF7D-F59E6A756A6F}" presName="parentText" presStyleLbl="node1" presStyleIdx="0" presStyleCnt="5" custLinFactY="-94054" custLinFactNeighborX="7552" custLinFactNeighborY="-100000">
        <dgm:presLayoutVars>
          <dgm:chMax val="0"/>
          <dgm:bulletEnabled val="1"/>
        </dgm:presLayoutVars>
      </dgm:prSet>
      <dgm:spPr/>
    </dgm:pt>
    <dgm:pt modelId="{1DC3A410-0183-4CA8-BF71-6E5219B6FA75}" type="pres">
      <dgm:prSet presAssocID="{3409C2AD-3D6F-4776-99FC-16B3C9F5FC2D}" presName="spacer" presStyleCnt="0"/>
      <dgm:spPr/>
    </dgm:pt>
    <dgm:pt modelId="{68BC1438-0B4E-4B7A-8129-1EECF2FC2855}" type="pres">
      <dgm:prSet presAssocID="{C5395415-FBC4-4DC8-98BC-8A521B3E4C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F5482F-77A3-4F0F-9B62-238A2C4CCF12}" type="pres">
      <dgm:prSet presAssocID="{7BA6E88E-6E48-4A83-BE0D-1D2BC5475271}" presName="spacer" presStyleCnt="0"/>
      <dgm:spPr/>
    </dgm:pt>
    <dgm:pt modelId="{F879E687-F2FD-4C9F-A22F-A2333BD2B761}" type="pres">
      <dgm:prSet presAssocID="{D3A9602A-E9EF-4ED3-9A74-A40804ADE6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FBF1A1-F537-421B-8C7D-C541730879F4}" type="pres">
      <dgm:prSet presAssocID="{5A7712D8-4C31-4C1A-AF8D-ADCD5E695E31}" presName="spacer" presStyleCnt="0"/>
      <dgm:spPr/>
    </dgm:pt>
    <dgm:pt modelId="{7A793650-433F-44B0-9572-DB2BC32A2F54}" type="pres">
      <dgm:prSet presAssocID="{56BA2F72-7E76-410D-A991-8CC8D43B8B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DA7C11-23E6-4740-8655-48F0804A9C91}" type="pres">
      <dgm:prSet presAssocID="{9DB9B1E6-EA94-4768-B024-6E652FF57F09}" presName="spacer" presStyleCnt="0"/>
      <dgm:spPr/>
    </dgm:pt>
    <dgm:pt modelId="{1383765C-3FE3-42A7-A7D9-0940C0D07C3D}" type="pres">
      <dgm:prSet presAssocID="{5D259430-17BD-4E28-AE19-C9CBDDB8750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9FB220E-FEBD-4DF8-92CB-717C282E0448}" srcId="{1547E3FB-F011-4667-9B3F-2928C81E0D7B}" destId="{56BA2F72-7E76-410D-A991-8CC8D43B8B1B}" srcOrd="3" destOrd="0" parTransId="{0899E5C0-EFF9-4B62-A882-AC1CD8C529A4}" sibTransId="{9DB9B1E6-EA94-4768-B024-6E652FF57F09}"/>
    <dgm:cxn modelId="{E6AA6B10-F153-4054-B600-B335A0217654}" type="presOf" srcId="{D3A9602A-E9EF-4ED3-9A74-A40804ADE631}" destId="{F879E687-F2FD-4C9F-A22F-A2333BD2B761}" srcOrd="0" destOrd="0" presId="urn:microsoft.com/office/officeart/2005/8/layout/vList2"/>
    <dgm:cxn modelId="{A9165521-236F-4B6F-B6AD-38157E0609C4}" type="presOf" srcId="{1547E3FB-F011-4667-9B3F-2928C81E0D7B}" destId="{2B64D13E-EBF6-47DF-BB04-201BD252E0F6}" srcOrd="0" destOrd="0" presId="urn:microsoft.com/office/officeart/2005/8/layout/vList2"/>
    <dgm:cxn modelId="{E80FE062-944B-482E-A687-9BAE52F2629F}" srcId="{1547E3FB-F011-4667-9B3F-2928C81E0D7B}" destId="{D3A9602A-E9EF-4ED3-9A74-A40804ADE631}" srcOrd="2" destOrd="0" parTransId="{C3FA9571-5223-49EF-BB2C-FB5B2E7F60E4}" sibTransId="{5A7712D8-4C31-4C1A-AF8D-ADCD5E695E31}"/>
    <dgm:cxn modelId="{6B3F7F66-219C-4130-90E3-43DEF6D77166}" type="presOf" srcId="{56BA2F72-7E76-410D-A991-8CC8D43B8B1B}" destId="{7A793650-433F-44B0-9572-DB2BC32A2F54}" srcOrd="0" destOrd="0" presId="urn:microsoft.com/office/officeart/2005/8/layout/vList2"/>
    <dgm:cxn modelId="{3723604D-2DA3-4CAA-BF8B-FA791B79A317}" srcId="{1547E3FB-F011-4667-9B3F-2928C81E0D7B}" destId="{43CB5308-6EEB-4E8A-AF7D-F59E6A756A6F}" srcOrd="0" destOrd="0" parTransId="{B31090F0-A2B2-4E8A-AD12-0A35C8AB2A65}" sibTransId="{3409C2AD-3D6F-4776-99FC-16B3C9F5FC2D}"/>
    <dgm:cxn modelId="{55FF467D-B96F-4E60-9CAF-0BA6B7D23762}" srcId="{1547E3FB-F011-4667-9B3F-2928C81E0D7B}" destId="{5D259430-17BD-4E28-AE19-C9CBDDB8750D}" srcOrd="4" destOrd="0" parTransId="{A46C38B0-BDF2-413C-981D-5FD99E6952DD}" sibTransId="{32DC15F7-9792-4915-BE7F-3728CFED316E}"/>
    <dgm:cxn modelId="{E3625C8A-32E8-4326-96A6-46D2678614FC}" type="presOf" srcId="{5D259430-17BD-4E28-AE19-C9CBDDB8750D}" destId="{1383765C-3FE3-42A7-A7D9-0940C0D07C3D}" srcOrd="0" destOrd="0" presId="urn:microsoft.com/office/officeart/2005/8/layout/vList2"/>
    <dgm:cxn modelId="{E85555AC-8068-477B-A6D5-544FC09D1E6D}" type="presOf" srcId="{43CB5308-6EEB-4E8A-AF7D-F59E6A756A6F}" destId="{0180D2AE-617A-4ACE-AD64-E8A19E886842}" srcOrd="0" destOrd="0" presId="urn:microsoft.com/office/officeart/2005/8/layout/vList2"/>
    <dgm:cxn modelId="{9FFE53AD-7F20-4ED9-A74F-824000EA6427}" type="presOf" srcId="{C5395415-FBC4-4DC8-98BC-8A521B3E4CE6}" destId="{68BC1438-0B4E-4B7A-8129-1EECF2FC2855}" srcOrd="0" destOrd="0" presId="urn:microsoft.com/office/officeart/2005/8/layout/vList2"/>
    <dgm:cxn modelId="{86818ECD-14AB-4B67-98D7-D44AB33A33DA}" srcId="{1547E3FB-F011-4667-9B3F-2928C81E0D7B}" destId="{C5395415-FBC4-4DC8-98BC-8A521B3E4CE6}" srcOrd="1" destOrd="0" parTransId="{D3961331-671A-41D0-ABE9-DFE998B1C113}" sibTransId="{7BA6E88E-6E48-4A83-BE0D-1D2BC5475271}"/>
    <dgm:cxn modelId="{71D8E909-142D-4DB4-BB6A-5C920560CDF0}" type="presParOf" srcId="{2B64D13E-EBF6-47DF-BB04-201BD252E0F6}" destId="{0180D2AE-617A-4ACE-AD64-E8A19E886842}" srcOrd="0" destOrd="0" presId="urn:microsoft.com/office/officeart/2005/8/layout/vList2"/>
    <dgm:cxn modelId="{78BDEB34-9DAB-4FBF-9B0F-2C3522AA1196}" type="presParOf" srcId="{2B64D13E-EBF6-47DF-BB04-201BD252E0F6}" destId="{1DC3A410-0183-4CA8-BF71-6E5219B6FA75}" srcOrd="1" destOrd="0" presId="urn:microsoft.com/office/officeart/2005/8/layout/vList2"/>
    <dgm:cxn modelId="{B222CEF8-6B14-4373-B47B-F7336E3AB0D8}" type="presParOf" srcId="{2B64D13E-EBF6-47DF-BB04-201BD252E0F6}" destId="{68BC1438-0B4E-4B7A-8129-1EECF2FC2855}" srcOrd="2" destOrd="0" presId="urn:microsoft.com/office/officeart/2005/8/layout/vList2"/>
    <dgm:cxn modelId="{20F1F4B2-3AFF-4ED4-A738-9E30563AABE9}" type="presParOf" srcId="{2B64D13E-EBF6-47DF-BB04-201BD252E0F6}" destId="{ABF5482F-77A3-4F0F-9B62-238A2C4CCF12}" srcOrd="3" destOrd="0" presId="urn:microsoft.com/office/officeart/2005/8/layout/vList2"/>
    <dgm:cxn modelId="{DA384664-5633-412F-A733-E3CE1EDC9B19}" type="presParOf" srcId="{2B64D13E-EBF6-47DF-BB04-201BD252E0F6}" destId="{F879E687-F2FD-4C9F-A22F-A2333BD2B761}" srcOrd="4" destOrd="0" presId="urn:microsoft.com/office/officeart/2005/8/layout/vList2"/>
    <dgm:cxn modelId="{4AF30869-BD3B-41B8-8423-E099EE017F85}" type="presParOf" srcId="{2B64D13E-EBF6-47DF-BB04-201BD252E0F6}" destId="{33FBF1A1-F537-421B-8C7D-C541730879F4}" srcOrd="5" destOrd="0" presId="urn:microsoft.com/office/officeart/2005/8/layout/vList2"/>
    <dgm:cxn modelId="{1CDC1F07-245B-40B6-804E-2401441109AC}" type="presParOf" srcId="{2B64D13E-EBF6-47DF-BB04-201BD252E0F6}" destId="{7A793650-433F-44B0-9572-DB2BC32A2F54}" srcOrd="6" destOrd="0" presId="urn:microsoft.com/office/officeart/2005/8/layout/vList2"/>
    <dgm:cxn modelId="{69665028-A43D-4A05-BCCC-012F3459E7FF}" type="presParOf" srcId="{2B64D13E-EBF6-47DF-BB04-201BD252E0F6}" destId="{27DA7C11-23E6-4740-8655-48F0804A9C91}" srcOrd="7" destOrd="0" presId="urn:microsoft.com/office/officeart/2005/8/layout/vList2"/>
    <dgm:cxn modelId="{3D35CDCE-9715-4AD9-BB3B-2AE932B955FA}" type="presParOf" srcId="{2B64D13E-EBF6-47DF-BB04-201BD252E0F6}" destId="{1383765C-3FE3-42A7-A7D9-0940C0D07C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0D2AE-617A-4ACE-AD64-E8A19E886842}">
      <dsp:nvSpPr>
        <dsp:cNvPr id="0" name=""/>
        <dsp:cNvSpPr/>
      </dsp:nvSpPr>
      <dsp:spPr>
        <a:xfrm>
          <a:off x="0" y="0"/>
          <a:ext cx="6492875" cy="911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Tổng quan đề </a:t>
          </a:r>
          <a:r>
            <a:rPr lang="en-US" sz="3800" kern="1200" dirty="0" err="1"/>
            <a:t>tài</a:t>
          </a:r>
          <a:endParaRPr lang="vi-VN" sz="3800" kern="1200" dirty="0"/>
        </a:p>
      </dsp:txBody>
      <dsp:txXfrm>
        <a:off x="44492" y="44492"/>
        <a:ext cx="6403891" cy="822446"/>
      </dsp:txXfrm>
    </dsp:sp>
    <dsp:sp modelId="{68BC1438-0B4E-4B7A-8129-1EECF2FC2855}">
      <dsp:nvSpPr>
        <dsp:cNvPr id="0" name=""/>
        <dsp:cNvSpPr/>
      </dsp:nvSpPr>
      <dsp:spPr>
        <a:xfrm>
          <a:off x="0" y="1076114"/>
          <a:ext cx="6492875" cy="911430"/>
        </a:xfrm>
        <a:prstGeom prst="roundRect">
          <a:avLst/>
        </a:prstGeom>
        <a:solidFill>
          <a:schemeClr val="accent5">
            <a:hueOff val="-4544859"/>
            <a:satOff val="1135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Mục tiêu đề </a:t>
          </a:r>
          <a:r>
            <a:rPr lang="en-US" sz="3800" kern="1200" dirty="0" err="1"/>
            <a:t>tài</a:t>
          </a:r>
          <a:endParaRPr lang="vi-VN" sz="3800" kern="1200" dirty="0"/>
        </a:p>
      </dsp:txBody>
      <dsp:txXfrm>
        <a:off x="44492" y="1120606"/>
        <a:ext cx="6403891" cy="822446"/>
      </dsp:txXfrm>
    </dsp:sp>
    <dsp:sp modelId="{F879E687-F2FD-4C9F-A22F-A2333BD2B761}">
      <dsp:nvSpPr>
        <dsp:cNvPr id="0" name=""/>
        <dsp:cNvSpPr/>
      </dsp:nvSpPr>
      <dsp:spPr>
        <a:xfrm>
          <a:off x="0" y="2096984"/>
          <a:ext cx="6492875" cy="911430"/>
        </a:xfrm>
        <a:prstGeom prst="roundRect">
          <a:avLst/>
        </a:prstGeom>
        <a:solidFill>
          <a:schemeClr val="accent5">
            <a:hueOff val="-9089717"/>
            <a:satOff val="2271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Công nghệ sử dụng</a:t>
          </a:r>
          <a:endParaRPr lang="vi-VN" sz="3800" kern="1200" dirty="0"/>
        </a:p>
      </dsp:txBody>
      <dsp:txXfrm>
        <a:off x="44492" y="2141476"/>
        <a:ext cx="6403891" cy="822446"/>
      </dsp:txXfrm>
    </dsp:sp>
    <dsp:sp modelId="{7A793650-433F-44B0-9572-DB2BC32A2F54}">
      <dsp:nvSpPr>
        <dsp:cNvPr id="0" name=""/>
        <dsp:cNvSpPr/>
      </dsp:nvSpPr>
      <dsp:spPr>
        <a:xfrm>
          <a:off x="0" y="3117855"/>
          <a:ext cx="6492875" cy="911430"/>
        </a:xfrm>
        <a:prstGeom prst="roundRect">
          <a:avLst/>
        </a:prstGeom>
        <a:solidFill>
          <a:srgbClr val="31DB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Phân bổ chức năng</a:t>
          </a:r>
          <a:endParaRPr lang="vi-VN" sz="3800" kern="1200" dirty="0"/>
        </a:p>
      </dsp:txBody>
      <dsp:txXfrm>
        <a:off x="44492" y="3162347"/>
        <a:ext cx="6403891" cy="822446"/>
      </dsp:txXfrm>
    </dsp:sp>
    <dsp:sp modelId="{1383765C-3FE3-42A7-A7D9-0940C0D07C3D}">
      <dsp:nvSpPr>
        <dsp:cNvPr id="0" name=""/>
        <dsp:cNvSpPr/>
      </dsp:nvSpPr>
      <dsp:spPr>
        <a:xfrm>
          <a:off x="0" y="4138725"/>
          <a:ext cx="6492875" cy="911430"/>
        </a:xfrm>
        <a:prstGeom prst="roundRect">
          <a:avLst/>
        </a:prstGeom>
        <a:solidFill>
          <a:schemeClr val="accent5">
            <a:hueOff val="-18179434"/>
            <a:satOff val="454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Demo App</a:t>
          </a:r>
          <a:endParaRPr lang="vi-VN" sz="3800" kern="1200" dirty="0"/>
        </a:p>
      </dsp:txBody>
      <dsp:txXfrm>
        <a:off x="44492" y="4183217"/>
        <a:ext cx="6403891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8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8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265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306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4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62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b="0" i="0" strike="noStrike" spc="0" smtClean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algn="r"/>
              <a:t>‹#›</a:t>
            </a:fld>
            <a:endParaRPr lang="id-ID" sz="3200" b="0" i="0" strike="noStrike" spc="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3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6" r:id="rId4"/>
    <p:sldLayoutId id="2147483668" r:id="rId5"/>
    <p:sldLayoutId id="21474836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Slide.vn 1">
            <a:extLst>
              <a:ext uri="{FF2B5EF4-FFF2-40B4-BE49-F238E27FC236}">
                <a16:creationId xmlns:a16="http://schemas.microsoft.com/office/drawing/2014/main" id="{97DEF259-08D7-477C-B642-CFC604F7D72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392" b="839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9Slide.vn 2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-36833" y="0"/>
            <a:ext cx="1225419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solidFill>
              <a:srgbClr val="22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Phần Mềm H</a:t>
            </a:r>
            <a:r>
              <a:rPr lang="vi-VN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GB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 Đối T</a:t>
            </a:r>
            <a:r>
              <a:rPr lang="vi-VN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GB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endParaRPr lang="id-ID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6817832" y="2055925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9Slide.vn 4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655665" y="1624213"/>
            <a:ext cx="2731107" cy="2731106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356922" y="2055925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6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0" y="4403882"/>
            <a:ext cx="7573651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giảng viên: Huỳnh Nguyễn Khắc Huy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Roboto Bold"/>
            </a:endParaRPr>
          </a:p>
        </p:txBody>
      </p:sp>
      <p:sp>
        <p:nvSpPr>
          <p:cNvPr id="26" name="9Slide.vn 8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4228867" y="2714192"/>
            <a:ext cx="38586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9Slide.vn 9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432372" y="1562977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Roboto Bold"/>
              </a:rPr>
              <a:t>Báo cáo đồ án cuối kì</a:t>
            </a:r>
          </a:p>
        </p:txBody>
      </p:sp>
      <p:sp>
        <p:nvSpPr>
          <p:cNvPr id="21" name="9Slide.vn 6">
            <a:extLst>
              <a:ext uri="{FF2B5EF4-FFF2-40B4-BE49-F238E27FC236}">
                <a16:creationId xmlns:a16="http://schemas.microsoft.com/office/drawing/2014/main" id="{C667A8A7-01E1-4CA5-8C51-F1A8EEBFA6A7}"/>
              </a:ext>
            </a:extLst>
          </p:cNvPr>
          <p:cNvSpPr txBox="1">
            <a:spLocks/>
          </p:cNvSpPr>
          <p:nvPr/>
        </p:nvSpPr>
        <p:spPr>
          <a:xfrm>
            <a:off x="0" y="5233787"/>
            <a:ext cx="7386772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Roboto Bold"/>
              </a:rPr>
              <a:t>Nhóm 22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GB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Sỹ Hoàng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17520511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Văn Hoàng 17520509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 Vĩnh Siêu 17520982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342189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B1EE951-B0A7-4CCC-99B7-F49BFF6E62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87349" y="983781"/>
            <a:ext cx="5943600" cy="5546725"/>
          </a:xfrm>
          <a:prstGeom prst="rect">
            <a:avLst/>
          </a:prstGeom>
        </p:spPr>
      </p:pic>
      <p:sp>
        <p:nvSpPr>
          <p:cNvPr id="52" name="Rectangle 1">
            <a:extLst>
              <a:ext uri="{FF2B5EF4-FFF2-40B4-BE49-F238E27FC236}">
                <a16:creationId xmlns:a16="http://schemas.microsoft.com/office/drawing/2014/main" id="{3A021CF7-612E-4543-86FA-0E98A644D886}"/>
              </a:ext>
            </a:extLst>
          </p:cNvPr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3" name="Lục giác 11">
            <a:extLst>
              <a:ext uri="{FF2B5EF4-FFF2-40B4-BE49-F238E27FC236}">
                <a16:creationId xmlns:a16="http://schemas.microsoft.com/office/drawing/2014/main" id="{B4CD2584-27A7-43BC-A039-1AA5F772ABD6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4" name="Lục giác 12">
            <a:extLst>
              <a:ext uri="{FF2B5EF4-FFF2-40B4-BE49-F238E27FC236}">
                <a16:creationId xmlns:a16="http://schemas.microsoft.com/office/drawing/2014/main" id="{97160E0B-3238-418D-A451-2ABA9A6186F4}"/>
              </a:ext>
            </a:extLst>
          </p:cNvPr>
          <p:cNvSpPr/>
          <p:nvPr/>
        </p:nvSpPr>
        <p:spPr>
          <a:xfrm>
            <a:off x="165705" y="2793431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5" name="Lục giác 13">
            <a:extLst>
              <a:ext uri="{FF2B5EF4-FFF2-40B4-BE49-F238E27FC236}">
                <a16:creationId xmlns:a16="http://schemas.microsoft.com/office/drawing/2014/main" id="{B2A3919C-A7EB-4D0E-86DA-5B88106D8953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6" name="Lục giác 14">
            <a:extLst>
              <a:ext uri="{FF2B5EF4-FFF2-40B4-BE49-F238E27FC236}">
                <a16:creationId xmlns:a16="http://schemas.microsoft.com/office/drawing/2014/main" id="{E16CE536-5B41-44B5-B89E-234B705149ED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7" name="Lục giác 15">
            <a:extLst>
              <a:ext uri="{FF2B5EF4-FFF2-40B4-BE49-F238E27FC236}">
                <a16:creationId xmlns:a16="http://schemas.microsoft.com/office/drawing/2014/main" id="{AF20ABA2-E3C7-4BA7-9D0C-3A9FE0E73031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8" name="Lục giác 16">
            <a:extLst>
              <a:ext uri="{FF2B5EF4-FFF2-40B4-BE49-F238E27FC236}">
                <a16:creationId xmlns:a16="http://schemas.microsoft.com/office/drawing/2014/main" id="{D4E4A848-390A-49A5-A07E-0EE4C89AD801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9" name="Lục giác 17">
            <a:extLst>
              <a:ext uri="{FF2B5EF4-FFF2-40B4-BE49-F238E27FC236}">
                <a16:creationId xmlns:a16="http://schemas.microsoft.com/office/drawing/2014/main" id="{3892400C-71EA-4ABC-8624-295E01F36E72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0" name="Lục giác 18">
            <a:extLst>
              <a:ext uri="{FF2B5EF4-FFF2-40B4-BE49-F238E27FC236}">
                <a16:creationId xmlns:a16="http://schemas.microsoft.com/office/drawing/2014/main" id="{CE4F7203-24D5-4A22-8A9A-9E458C720A22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1" name="Hộp Văn bản 32">
            <a:extLst>
              <a:ext uri="{FF2B5EF4-FFF2-40B4-BE49-F238E27FC236}">
                <a16:creationId xmlns:a16="http://schemas.microsoft.com/office/drawing/2014/main" id="{CE43C0A9-F661-4B5D-826F-440F28C66A65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2" name="Hộp Văn bản 33">
            <a:extLst>
              <a:ext uri="{FF2B5EF4-FFF2-40B4-BE49-F238E27FC236}">
                <a16:creationId xmlns:a16="http://schemas.microsoft.com/office/drawing/2014/main" id="{069BF742-8EBD-4B69-AE11-EAA61879B151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3" name="Hộp Văn bản 34">
            <a:extLst>
              <a:ext uri="{FF2B5EF4-FFF2-40B4-BE49-F238E27FC236}">
                <a16:creationId xmlns:a16="http://schemas.microsoft.com/office/drawing/2014/main" id="{459157FF-9C33-4DF2-A30C-BAD5A24B044F}"/>
              </a:ext>
            </a:extLst>
          </p:cNvPr>
          <p:cNvSpPr txBox="1"/>
          <p:nvPr/>
        </p:nvSpPr>
        <p:spPr>
          <a:xfrm>
            <a:off x="482381" y="87351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4" name="Hộp Văn bản 35">
            <a:extLst>
              <a:ext uri="{FF2B5EF4-FFF2-40B4-BE49-F238E27FC236}">
                <a16:creationId xmlns:a16="http://schemas.microsoft.com/office/drawing/2014/main" id="{F0EEBB6E-6C16-49DD-B22D-11CB12F03D8B}"/>
              </a:ext>
            </a:extLst>
          </p:cNvPr>
          <p:cNvSpPr txBox="1"/>
          <p:nvPr/>
        </p:nvSpPr>
        <p:spPr>
          <a:xfrm>
            <a:off x="424847" y="162243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 tiết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5" name="Hộp Văn bản 36">
            <a:extLst>
              <a:ext uri="{FF2B5EF4-FFF2-40B4-BE49-F238E27FC236}">
                <a16:creationId xmlns:a16="http://schemas.microsoft.com/office/drawing/2014/main" id="{C142D696-FF54-410B-8BDD-AFCE9BA89035}"/>
              </a:ext>
            </a:extLst>
          </p:cNvPr>
          <p:cNvSpPr txBox="1"/>
          <p:nvPr/>
        </p:nvSpPr>
        <p:spPr>
          <a:xfrm>
            <a:off x="424846" y="198027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 tiết bài viết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6" name="Hộp Văn bản 37">
            <a:extLst>
              <a:ext uri="{FF2B5EF4-FFF2-40B4-BE49-F238E27FC236}">
                <a16:creationId xmlns:a16="http://schemas.microsoft.com/office/drawing/2014/main" id="{D72CE1DC-BE9C-44B3-ACBB-CB9395D30D51}"/>
              </a:ext>
            </a:extLst>
          </p:cNvPr>
          <p:cNvSpPr txBox="1"/>
          <p:nvPr/>
        </p:nvSpPr>
        <p:spPr>
          <a:xfrm>
            <a:off x="470391" y="121905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Quản</a:t>
            </a:r>
            <a:r>
              <a:rPr lang="en-GB" b="1" dirty="0"/>
              <a:t> </a:t>
            </a:r>
            <a:r>
              <a:rPr lang="en-GB" b="1" dirty="0" err="1"/>
              <a:t>lý</a:t>
            </a:r>
            <a:r>
              <a:rPr lang="en-GB" b="1" dirty="0"/>
              <a:t> </a:t>
            </a:r>
            <a:r>
              <a:rPr lang="en-GB" b="1" dirty="0" err="1"/>
              <a:t>nhân</a:t>
            </a:r>
            <a:r>
              <a:rPr lang="en-GB" b="1" dirty="0"/>
              <a:t> </a:t>
            </a:r>
            <a:r>
              <a:rPr lang="en-GB" b="1" dirty="0" err="1"/>
              <a:t>viên</a:t>
            </a:r>
            <a:endParaRPr lang="vi-VN" b="1" dirty="0"/>
          </a:p>
        </p:txBody>
      </p:sp>
      <p:sp>
        <p:nvSpPr>
          <p:cNvPr id="67" name="Hộp Văn bản 38">
            <a:extLst>
              <a:ext uri="{FF2B5EF4-FFF2-40B4-BE49-F238E27FC236}">
                <a16:creationId xmlns:a16="http://schemas.microsoft.com/office/drawing/2014/main" id="{778F9D4C-04D7-4D77-BB30-EA40E1EA6201}"/>
              </a:ext>
            </a:extLst>
          </p:cNvPr>
          <p:cNvSpPr txBox="1"/>
          <p:nvPr/>
        </p:nvSpPr>
        <p:spPr>
          <a:xfrm>
            <a:off x="482841" y="2338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Tìm kiếm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8" name="Hộp Văn bản 39">
            <a:extLst>
              <a:ext uri="{FF2B5EF4-FFF2-40B4-BE49-F238E27FC236}">
                <a16:creationId xmlns:a16="http://schemas.microsoft.com/office/drawing/2014/main" id="{4138338F-561F-4F7B-883A-E57719102497}"/>
              </a:ext>
            </a:extLst>
          </p:cNvPr>
          <p:cNvSpPr txBox="1"/>
          <p:nvPr/>
        </p:nvSpPr>
        <p:spPr>
          <a:xfrm>
            <a:off x="475064" y="2752660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Thanh toán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8" name="Rectangle 1">
            <a:extLst>
              <a:ext uri="{FF2B5EF4-FFF2-40B4-BE49-F238E27FC236}">
                <a16:creationId xmlns:a16="http://schemas.microsoft.com/office/drawing/2014/main" id="{5C7DBC08-981B-4027-B2DF-6B12C211B066}"/>
              </a:ext>
            </a:extLst>
          </p:cNvPr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9" name="Lục giác 11">
            <a:extLst>
              <a:ext uri="{FF2B5EF4-FFF2-40B4-BE49-F238E27FC236}">
                <a16:creationId xmlns:a16="http://schemas.microsoft.com/office/drawing/2014/main" id="{5D3C3A0F-802A-4D6C-9DE0-B7D624ED196E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0" name="Lục giác 13">
            <a:extLst>
              <a:ext uri="{FF2B5EF4-FFF2-40B4-BE49-F238E27FC236}">
                <a16:creationId xmlns:a16="http://schemas.microsoft.com/office/drawing/2014/main" id="{D2F6C334-7AF6-4BC4-80AE-229E4AA2F754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1" name="Lục giác 14">
            <a:extLst>
              <a:ext uri="{FF2B5EF4-FFF2-40B4-BE49-F238E27FC236}">
                <a16:creationId xmlns:a16="http://schemas.microsoft.com/office/drawing/2014/main" id="{A9AE1575-4688-47C1-B8CA-912BDB520BF9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2" name="Lục giác 15">
            <a:extLst>
              <a:ext uri="{FF2B5EF4-FFF2-40B4-BE49-F238E27FC236}">
                <a16:creationId xmlns:a16="http://schemas.microsoft.com/office/drawing/2014/main" id="{1C665D6F-D15A-4502-A62A-F118BFBD1EBF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3" name="Lục giác 16">
            <a:extLst>
              <a:ext uri="{FF2B5EF4-FFF2-40B4-BE49-F238E27FC236}">
                <a16:creationId xmlns:a16="http://schemas.microsoft.com/office/drawing/2014/main" id="{DFA3112E-CE4B-4957-8C86-45C6937B39B6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4" name="Lục giác 17">
            <a:extLst>
              <a:ext uri="{FF2B5EF4-FFF2-40B4-BE49-F238E27FC236}">
                <a16:creationId xmlns:a16="http://schemas.microsoft.com/office/drawing/2014/main" id="{C24A79AE-41C9-495C-8618-C91B9C20F06B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5" name="Lục giác 18">
            <a:extLst>
              <a:ext uri="{FF2B5EF4-FFF2-40B4-BE49-F238E27FC236}">
                <a16:creationId xmlns:a16="http://schemas.microsoft.com/office/drawing/2014/main" id="{0D6035E4-4449-45A6-97EB-D967B24888D4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6" name="Hộp Văn bản 32">
            <a:extLst>
              <a:ext uri="{FF2B5EF4-FFF2-40B4-BE49-F238E27FC236}">
                <a16:creationId xmlns:a16="http://schemas.microsoft.com/office/drawing/2014/main" id="{5E69D1FA-6AEA-4CD0-8064-23F967445EF4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7" name="Hộp Văn bản 33">
            <a:extLst>
              <a:ext uri="{FF2B5EF4-FFF2-40B4-BE49-F238E27FC236}">
                <a16:creationId xmlns:a16="http://schemas.microsoft.com/office/drawing/2014/main" id="{A51AF701-5000-45B1-B8AB-0DA7058C2C05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8" name="Hộp Văn bản 34">
            <a:extLst>
              <a:ext uri="{FF2B5EF4-FFF2-40B4-BE49-F238E27FC236}">
                <a16:creationId xmlns:a16="http://schemas.microsoft.com/office/drawing/2014/main" id="{1D220432-35C9-4599-9EE0-86589056A79D}"/>
              </a:ext>
            </a:extLst>
          </p:cNvPr>
          <p:cNvSpPr txBox="1"/>
          <p:nvPr/>
        </p:nvSpPr>
        <p:spPr>
          <a:xfrm>
            <a:off x="471673" y="82999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9" name="Hộp Văn bản 35">
            <a:extLst>
              <a:ext uri="{FF2B5EF4-FFF2-40B4-BE49-F238E27FC236}">
                <a16:creationId xmlns:a16="http://schemas.microsoft.com/office/drawing/2014/main" id="{681FC87F-EE34-49E5-9632-1C6F231022CE}"/>
              </a:ext>
            </a:extLst>
          </p:cNvPr>
          <p:cNvSpPr txBox="1"/>
          <p:nvPr/>
        </p:nvSpPr>
        <p:spPr>
          <a:xfrm>
            <a:off x="489223" y="1569593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Thông</a:t>
            </a:r>
            <a:r>
              <a:rPr lang="en-GB" b="1" dirty="0">
                <a:solidFill>
                  <a:schemeClr val="bg1"/>
                </a:solidFill>
              </a:rPr>
              <a:t> tin </a:t>
            </a:r>
            <a:r>
              <a:rPr lang="en-GB" b="1" dirty="0" err="1">
                <a:solidFill>
                  <a:schemeClr val="bg1"/>
                </a:solidFill>
              </a:rPr>
              <a:t>cá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00" name="Hộp Văn bản 36">
            <a:extLst>
              <a:ext uri="{FF2B5EF4-FFF2-40B4-BE49-F238E27FC236}">
                <a16:creationId xmlns:a16="http://schemas.microsoft.com/office/drawing/2014/main" id="{0E4676D5-84ED-482E-9645-1FAA96AC14F3}"/>
              </a:ext>
            </a:extLst>
          </p:cNvPr>
          <p:cNvSpPr txBox="1"/>
          <p:nvPr/>
        </p:nvSpPr>
        <p:spPr>
          <a:xfrm>
            <a:off x="511234" y="196876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Phiếu</a:t>
            </a:r>
            <a:r>
              <a:rPr lang="en-GB" b="1" dirty="0">
                <a:solidFill>
                  <a:schemeClr val="bg1"/>
                </a:solidFill>
              </a:rPr>
              <a:t> chi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01" name="Hộp Văn bản 37">
            <a:extLst>
              <a:ext uri="{FF2B5EF4-FFF2-40B4-BE49-F238E27FC236}">
                <a16:creationId xmlns:a16="http://schemas.microsoft.com/office/drawing/2014/main" id="{479D4906-B9EA-474B-BA18-73C23D2063E2}"/>
              </a:ext>
            </a:extLst>
          </p:cNvPr>
          <p:cNvSpPr txBox="1"/>
          <p:nvPr/>
        </p:nvSpPr>
        <p:spPr>
          <a:xfrm>
            <a:off x="461617" y="11659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Quản</a:t>
            </a:r>
            <a:r>
              <a:rPr lang="en-GB" b="1" dirty="0"/>
              <a:t> </a:t>
            </a:r>
            <a:r>
              <a:rPr lang="en-GB" b="1" dirty="0" err="1"/>
              <a:t>lý</a:t>
            </a:r>
            <a:r>
              <a:rPr lang="en-GB" b="1" dirty="0"/>
              <a:t> </a:t>
            </a:r>
            <a:r>
              <a:rPr lang="en-GB" b="1" dirty="0" err="1"/>
              <a:t>nhân</a:t>
            </a:r>
            <a:r>
              <a:rPr lang="en-GB" b="1" dirty="0"/>
              <a:t> </a:t>
            </a:r>
            <a:r>
              <a:rPr lang="en-GB" b="1" dirty="0" err="1"/>
              <a:t>viên</a:t>
            </a:r>
            <a:endParaRPr lang="vi-VN" b="1" dirty="0"/>
          </a:p>
        </p:txBody>
      </p:sp>
      <p:sp>
        <p:nvSpPr>
          <p:cNvPr id="102" name="Hộp Văn bản 38">
            <a:extLst>
              <a:ext uri="{FF2B5EF4-FFF2-40B4-BE49-F238E27FC236}">
                <a16:creationId xmlns:a16="http://schemas.microsoft.com/office/drawing/2014/main" id="{F6948E59-4CE0-49E4-AA94-D0B0D61EDD64}"/>
              </a:ext>
            </a:extLst>
          </p:cNvPr>
          <p:cNvSpPr txBox="1"/>
          <p:nvPr/>
        </p:nvSpPr>
        <p:spPr>
          <a:xfrm>
            <a:off x="536819" y="2313670"/>
            <a:ext cx="93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Báo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cáo</a:t>
            </a:r>
            <a:endParaRPr lang="vi-V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Lục giác 11">
            <a:extLst>
              <a:ext uri="{FF2B5EF4-FFF2-40B4-BE49-F238E27FC236}">
                <a16:creationId xmlns:a16="http://schemas.microsoft.com/office/drawing/2014/main" id="{F314C656-B082-45D5-92B0-27B9762D8C77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4" name="Lục giác 13">
            <a:extLst>
              <a:ext uri="{FF2B5EF4-FFF2-40B4-BE49-F238E27FC236}">
                <a16:creationId xmlns:a16="http://schemas.microsoft.com/office/drawing/2014/main" id="{BD4EAAB2-23A0-412B-B9FA-8F1F06C17096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5" name="Lục giác 14">
            <a:extLst>
              <a:ext uri="{FF2B5EF4-FFF2-40B4-BE49-F238E27FC236}">
                <a16:creationId xmlns:a16="http://schemas.microsoft.com/office/drawing/2014/main" id="{04FA33F8-D0F7-4891-BD2C-9D048C031A22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6" name="Lục giác 15">
            <a:extLst>
              <a:ext uri="{FF2B5EF4-FFF2-40B4-BE49-F238E27FC236}">
                <a16:creationId xmlns:a16="http://schemas.microsoft.com/office/drawing/2014/main" id="{CF3D0161-BA4D-4C90-960A-1EABB8CC605F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7" name="Lục giác 16">
            <a:extLst>
              <a:ext uri="{FF2B5EF4-FFF2-40B4-BE49-F238E27FC236}">
                <a16:creationId xmlns:a16="http://schemas.microsoft.com/office/drawing/2014/main" id="{525003B0-B1B3-4EE2-8840-0AD0CE2999DA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8" name="Lục giác 17">
            <a:extLst>
              <a:ext uri="{FF2B5EF4-FFF2-40B4-BE49-F238E27FC236}">
                <a16:creationId xmlns:a16="http://schemas.microsoft.com/office/drawing/2014/main" id="{1198AAB9-DF5F-4C9D-B9D0-25DE0E6A6838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9" name="Lục giác 18">
            <a:extLst>
              <a:ext uri="{FF2B5EF4-FFF2-40B4-BE49-F238E27FC236}">
                <a16:creationId xmlns:a16="http://schemas.microsoft.com/office/drawing/2014/main" id="{CE256C79-6628-4059-BB7F-DD0793D39CF7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02D1DEB-5D61-44AC-B84F-1D3ACDEA0514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85184941-30A2-4313-AA9D-AE50A9F8720F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BB76D971-D826-42D5-A536-BCB07189950A}"/>
              </a:ext>
            </a:extLst>
          </p:cNvPr>
          <p:cNvSpPr txBox="1"/>
          <p:nvPr/>
        </p:nvSpPr>
        <p:spPr>
          <a:xfrm>
            <a:off x="482381" y="87351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AE8F2518-35F9-43C5-B868-6528125658F8}"/>
              </a:ext>
            </a:extLst>
          </p:cNvPr>
          <p:cNvSpPr txBox="1"/>
          <p:nvPr/>
        </p:nvSpPr>
        <p:spPr>
          <a:xfrm>
            <a:off x="424847" y="1622438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Thông</a:t>
            </a:r>
            <a:r>
              <a:rPr lang="en-GB" b="1" dirty="0"/>
              <a:t> tin </a:t>
            </a:r>
            <a:r>
              <a:rPr lang="en-GB" b="1" dirty="0" err="1"/>
              <a:t>cá</a:t>
            </a:r>
            <a:r>
              <a:rPr lang="en-GB" b="1" dirty="0"/>
              <a:t> </a:t>
            </a:r>
            <a:r>
              <a:rPr lang="en-GB" b="1" dirty="0" err="1"/>
              <a:t>nhân</a:t>
            </a:r>
            <a:endParaRPr lang="vi-VN" b="1" dirty="0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5DACDD31-58B4-448B-8A13-809634649584}"/>
              </a:ext>
            </a:extLst>
          </p:cNvPr>
          <p:cNvSpPr txBox="1"/>
          <p:nvPr/>
        </p:nvSpPr>
        <p:spPr>
          <a:xfrm>
            <a:off x="424846" y="198027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Phiếu</a:t>
            </a:r>
            <a:r>
              <a:rPr lang="en-GB" b="1" dirty="0">
                <a:solidFill>
                  <a:schemeClr val="bg1"/>
                </a:solidFill>
              </a:rPr>
              <a:t> chi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38865D9E-77B1-4D83-BBDB-61214FD58B65}"/>
              </a:ext>
            </a:extLst>
          </p:cNvPr>
          <p:cNvSpPr txBox="1"/>
          <p:nvPr/>
        </p:nvSpPr>
        <p:spPr>
          <a:xfrm>
            <a:off x="470391" y="121905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Quản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lý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viên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872E1EA6-E314-4438-9E0F-029F023CAA0A}"/>
              </a:ext>
            </a:extLst>
          </p:cNvPr>
          <p:cNvSpPr txBox="1"/>
          <p:nvPr/>
        </p:nvSpPr>
        <p:spPr>
          <a:xfrm>
            <a:off x="482841" y="2338099"/>
            <a:ext cx="93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Báo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cáo</a:t>
            </a:r>
            <a:endParaRPr lang="vi-VN" b="1" dirty="0">
              <a:solidFill>
                <a:schemeClr val="bg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FBDFC8A-FDD9-4458-9325-EECBB3BED9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34" y="1063904"/>
            <a:ext cx="3862366" cy="576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F1B3B5-33DC-41A2-BC05-39E2CCD64C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93" y="1058180"/>
            <a:ext cx="3862366" cy="57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D38574C-503F-440B-BEA1-A52E7FA2E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7" y="1135494"/>
            <a:ext cx="59340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1">
            <a:extLst>
              <a:ext uri="{FF2B5EF4-FFF2-40B4-BE49-F238E27FC236}">
                <a16:creationId xmlns:a16="http://schemas.microsoft.com/office/drawing/2014/main" id="{CDB564C9-B1D2-483E-B328-AD6873687456}"/>
              </a:ext>
            </a:extLst>
          </p:cNvPr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9" name="Lục giác 11">
            <a:extLst>
              <a:ext uri="{FF2B5EF4-FFF2-40B4-BE49-F238E27FC236}">
                <a16:creationId xmlns:a16="http://schemas.microsoft.com/office/drawing/2014/main" id="{1A8F02C0-EE31-47C5-B304-FC214B467160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0" name="Lục giác 13">
            <a:extLst>
              <a:ext uri="{FF2B5EF4-FFF2-40B4-BE49-F238E27FC236}">
                <a16:creationId xmlns:a16="http://schemas.microsoft.com/office/drawing/2014/main" id="{2458AA7F-F8B1-4C4E-9F49-CD5ADBF9B356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1" name="Lục giác 14">
            <a:extLst>
              <a:ext uri="{FF2B5EF4-FFF2-40B4-BE49-F238E27FC236}">
                <a16:creationId xmlns:a16="http://schemas.microsoft.com/office/drawing/2014/main" id="{5BAE871C-B5F8-42C4-AF39-0571048D2818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2" name="Lục giác 15">
            <a:extLst>
              <a:ext uri="{FF2B5EF4-FFF2-40B4-BE49-F238E27FC236}">
                <a16:creationId xmlns:a16="http://schemas.microsoft.com/office/drawing/2014/main" id="{67D20D54-F73E-40DE-8FB4-040F3E90050B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3" name="Lục giác 16">
            <a:extLst>
              <a:ext uri="{FF2B5EF4-FFF2-40B4-BE49-F238E27FC236}">
                <a16:creationId xmlns:a16="http://schemas.microsoft.com/office/drawing/2014/main" id="{66501E1C-0FEB-4C08-A7C3-9EB871AC748C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4" name="Lục giác 17">
            <a:extLst>
              <a:ext uri="{FF2B5EF4-FFF2-40B4-BE49-F238E27FC236}">
                <a16:creationId xmlns:a16="http://schemas.microsoft.com/office/drawing/2014/main" id="{9691A138-3166-45E6-AE51-AD171400EEC5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5" name="Lục giác 18">
            <a:extLst>
              <a:ext uri="{FF2B5EF4-FFF2-40B4-BE49-F238E27FC236}">
                <a16:creationId xmlns:a16="http://schemas.microsoft.com/office/drawing/2014/main" id="{2BBC71FE-25D4-4BDC-96FD-78EEDE376CE0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6" name="Hộp Văn bản 32">
            <a:extLst>
              <a:ext uri="{FF2B5EF4-FFF2-40B4-BE49-F238E27FC236}">
                <a16:creationId xmlns:a16="http://schemas.microsoft.com/office/drawing/2014/main" id="{C0CF8DED-6351-44A1-AEBA-A148D64C033E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7" name="Hộp Văn bản 33">
            <a:extLst>
              <a:ext uri="{FF2B5EF4-FFF2-40B4-BE49-F238E27FC236}">
                <a16:creationId xmlns:a16="http://schemas.microsoft.com/office/drawing/2014/main" id="{AE1E836A-184B-4083-923B-CF62F32D2B7E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8" name="Hộp Văn bản 34">
            <a:extLst>
              <a:ext uri="{FF2B5EF4-FFF2-40B4-BE49-F238E27FC236}">
                <a16:creationId xmlns:a16="http://schemas.microsoft.com/office/drawing/2014/main" id="{EAA0C77A-98C5-4888-8D8F-3CFB9672969F}"/>
              </a:ext>
            </a:extLst>
          </p:cNvPr>
          <p:cNvSpPr txBox="1"/>
          <p:nvPr/>
        </p:nvSpPr>
        <p:spPr>
          <a:xfrm>
            <a:off x="471673" y="82999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9" name="Hộp Văn bản 35">
            <a:extLst>
              <a:ext uri="{FF2B5EF4-FFF2-40B4-BE49-F238E27FC236}">
                <a16:creationId xmlns:a16="http://schemas.microsoft.com/office/drawing/2014/main" id="{08846ECE-B8DF-404D-9820-75532394F913}"/>
              </a:ext>
            </a:extLst>
          </p:cNvPr>
          <p:cNvSpPr txBox="1"/>
          <p:nvPr/>
        </p:nvSpPr>
        <p:spPr>
          <a:xfrm>
            <a:off x="489223" y="1569593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Thông</a:t>
            </a:r>
            <a:r>
              <a:rPr lang="en-GB" b="1" dirty="0">
                <a:solidFill>
                  <a:schemeClr val="bg1"/>
                </a:solidFill>
              </a:rPr>
              <a:t> tin </a:t>
            </a:r>
            <a:r>
              <a:rPr lang="en-GB" b="1" dirty="0" err="1">
                <a:solidFill>
                  <a:schemeClr val="bg1"/>
                </a:solidFill>
              </a:rPr>
              <a:t>cá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0" name="Hộp Văn bản 36">
            <a:extLst>
              <a:ext uri="{FF2B5EF4-FFF2-40B4-BE49-F238E27FC236}">
                <a16:creationId xmlns:a16="http://schemas.microsoft.com/office/drawing/2014/main" id="{BE0D6EA0-AC5F-4B26-AB59-1AAE8E78E260}"/>
              </a:ext>
            </a:extLst>
          </p:cNvPr>
          <p:cNvSpPr txBox="1"/>
          <p:nvPr/>
        </p:nvSpPr>
        <p:spPr>
          <a:xfrm>
            <a:off x="511234" y="196876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Phiếu</a:t>
            </a:r>
            <a:r>
              <a:rPr lang="en-GB" b="1" dirty="0"/>
              <a:t> chi</a:t>
            </a:r>
            <a:endParaRPr lang="vi-VN" b="1" dirty="0"/>
          </a:p>
        </p:txBody>
      </p:sp>
      <p:sp>
        <p:nvSpPr>
          <p:cNvPr id="81" name="Hộp Văn bản 37">
            <a:extLst>
              <a:ext uri="{FF2B5EF4-FFF2-40B4-BE49-F238E27FC236}">
                <a16:creationId xmlns:a16="http://schemas.microsoft.com/office/drawing/2014/main" id="{6D438776-1E7B-40D4-B47D-2ED791F6DB10}"/>
              </a:ext>
            </a:extLst>
          </p:cNvPr>
          <p:cNvSpPr txBox="1"/>
          <p:nvPr/>
        </p:nvSpPr>
        <p:spPr>
          <a:xfrm>
            <a:off x="461617" y="11659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Quản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lý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viên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2" name="Hộp Văn bản 38">
            <a:extLst>
              <a:ext uri="{FF2B5EF4-FFF2-40B4-BE49-F238E27FC236}">
                <a16:creationId xmlns:a16="http://schemas.microsoft.com/office/drawing/2014/main" id="{959E49AF-F4AD-4E3E-95FB-6C270A3B4B80}"/>
              </a:ext>
            </a:extLst>
          </p:cNvPr>
          <p:cNvSpPr txBox="1"/>
          <p:nvPr/>
        </p:nvSpPr>
        <p:spPr>
          <a:xfrm>
            <a:off x="536819" y="2313670"/>
            <a:ext cx="93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Báo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cáo</a:t>
            </a:r>
            <a:endParaRPr lang="vi-V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6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69B1968-2814-43E1-A0C9-C8570B8768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28" y="739578"/>
            <a:ext cx="3971255" cy="603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B3C916A-78DE-47DE-A942-5373EAD715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49" y="702573"/>
            <a:ext cx="3755450" cy="61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1">
            <a:extLst>
              <a:ext uri="{FF2B5EF4-FFF2-40B4-BE49-F238E27FC236}">
                <a16:creationId xmlns:a16="http://schemas.microsoft.com/office/drawing/2014/main" id="{0789873C-F7E7-4D82-A717-736CF6090065}"/>
              </a:ext>
            </a:extLst>
          </p:cNvPr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9" name="Lục giác 11">
            <a:extLst>
              <a:ext uri="{FF2B5EF4-FFF2-40B4-BE49-F238E27FC236}">
                <a16:creationId xmlns:a16="http://schemas.microsoft.com/office/drawing/2014/main" id="{2A3B124D-D679-4437-A496-321C23C48CC8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0" name="Lục giác 13">
            <a:extLst>
              <a:ext uri="{FF2B5EF4-FFF2-40B4-BE49-F238E27FC236}">
                <a16:creationId xmlns:a16="http://schemas.microsoft.com/office/drawing/2014/main" id="{A23B25E7-47D4-435C-BA53-A6BBF4E6A340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1" name="Lục giác 14">
            <a:extLst>
              <a:ext uri="{FF2B5EF4-FFF2-40B4-BE49-F238E27FC236}">
                <a16:creationId xmlns:a16="http://schemas.microsoft.com/office/drawing/2014/main" id="{FF291AE8-4994-4179-8A02-8D19335F3597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2" name="Lục giác 15">
            <a:extLst>
              <a:ext uri="{FF2B5EF4-FFF2-40B4-BE49-F238E27FC236}">
                <a16:creationId xmlns:a16="http://schemas.microsoft.com/office/drawing/2014/main" id="{321F95C7-64CC-4FEC-A6D7-4D0985538592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3" name="Lục giác 16">
            <a:extLst>
              <a:ext uri="{FF2B5EF4-FFF2-40B4-BE49-F238E27FC236}">
                <a16:creationId xmlns:a16="http://schemas.microsoft.com/office/drawing/2014/main" id="{662D7804-588F-4253-B6B9-AC856BE9C232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4" name="Lục giác 17">
            <a:extLst>
              <a:ext uri="{FF2B5EF4-FFF2-40B4-BE49-F238E27FC236}">
                <a16:creationId xmlns:a16="http://schemas.microsoft.com/office/drawing/2014/main" id="{8822BF3B-60C6-483C-B525-71C40CBF7346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5" name="Lục giác 18">
            <a:extLst>
              <a:ext uri="{FF2B5EF4-FFF2-40B4-BE49-F238E27FC236}">
                <a16:creationId xmlns:a16="http://schemas.microsoft.com/office/drawing/2014/main" id="{B20F2822-BD65-41FE-B28E-82C3E20EFD1D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6" name="Hộp Văn bản 32">
            <a:extLst>
              <a:ext uri="{FF2B5EF4-FFF2-40B4-BE49-F238E27FC236}">
                <a16:creationId xmlns:a16="http://schemas.microsoft.com/office/drawing/2014/main" id="{D204F848-DBB0-48B1-A993-4BD79721B578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7" name="Hộp Văn bản 33">
            <a:extLst>
              <a:ext uri="{FF2B5EF4-FFF2-40B4-BE49-F238E27FC236}">
                <a16:creationId xmlns:a16="http://schemas.microsoft.com/office/drawing/2014/main" id="{0FFE75C8-16C1-4BE7-A5BB-7908C136C3E4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8" name="Hộp Văn bản 34">
            <a:extLst>
              <a:ext uri="{FF2B5EF4-FFF2-40B4-BE49-F238E27FC236}">
                <a16:creationId xmlns:a16="http://schemas.microsoft.com/office/drawing/2014/main" id="{A8818E9D-685E-4CF1-8280-B8EB1BA844D4}"/>
              </a:ext>
            </a:extLst>
          </p:cNvPr>
          <p:cNvSpPr txBox="1"/>
          <p:nvPr/>
        </p:nvSpPr>
        <p:spPr>
          <a:xfrm>
            <a:off x="471673" y="82999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9" name="Hộp Văn bản 35">
            <a:extLst>
              <a:ext uri="{FF2B5EF4-FFF2-40B4-BE49-F238E27FC236}">
                <a16:creationId xmlns:a16="http://schemas.microsoft.com/office/drawing/2014/main" id="{7DF710CA-7A0C-4C76-85B6-57EAA75F2A22}"/>
              </a:ext>
            </a:extLst>
          </p:cNvPr>
          <p:cNvSpPr txBox="1"/>
          <p:nvPr/>
        </p:nvSpPr>
        <p:spPr>
          <a:xfrm>
            <a:off x="489223" y="1569593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Thông</a:t>
            </a:r>
            <a:r>
              <a:rPr lang="en-GB" b="1" dirty="0">
                <a:solidFill>
                  <a:schemeClr val="bg1"/>
                </a:solidFill>
              </a:rPr>
              <a:t> tin </a:t>
            </a:r>
            <a:r>
              <a:rPr lang="en-GB" b="1" dirty="0" err="1">
                <a:solidFill>
                  <a:schemeClr val="bg1"/>
                </a:solidFill>
              </a:rPr>
              <a:t>cá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0" name="Hộp Văn bản 36">
            <a:extLst>
              <a:ext uri="{FF2B5EF4-FFF2-40B4-BE49-F238E27FC236}">
                <a16:creationId xmlns:a16="http://schemas.microsoft.com/office/drawing/2014/main" id="{02E06BEA-5DF9-4FEC-8BC5-DE7491263F7F}"/>
              </a:ext>
            </a:extLst>
          </p:cNvPr>
          <p:cNvSpPr txBox="1"/>
          <p:nvPr/>
        </p:nvSpPr>
        <p:spPr>
          <a:xfrm>
            <a:off x="511234" y="196876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Phiếu</a:t>
            </a:r>
            <a:r>
              <a:rPr lang="en-GB" b="1" dirty="0">
                <a:solidFill>
                  <a:schemeClr val="bg1"/>
                </a:solidFill>
              </a:rPr>
              <a:t> chi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1" name="Hộp Văn bản 37">
            <a:extLst>
              <a:ext uri="{FF2B5EF4-FFF2-40B4-BE49-F238E27FC236}">
                <a16:creationId xmlns:a16="http://schemas.microsoft.com/office/drawing/2014/main" id="{95FC5957-A567-4CEC-87C2-8F07AFEB9D7A}"/>
              </a:ext>
            </a:extLst>
          </p:cNvPr>
          <p:cNvSpPr txBox="1"/>
          <p:nvPr/>
        </p:nvSpPr>
        <p:spPr>
          <a:xfrm>
            <a:off x="461617" y="11659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Quản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lý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viên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2" name="Hộp Văn bản 38">
            <a:extLst>
              <a:ext uri="{FF2B5EF4-FFF2-40B4-BE49-F238E27FC236}">
                <a16:creationId xmlns:a16="http://schemas.microsoft.com/office/drawing/2014/main" id="{6914166C-C5A0-446D-972E-BC80FB9CAE3E}"/>
              </a:ext>
            </a:extLst>
          </p:cNvPr>
          <p:cNvSpPr txBox="1"/>
          <p:nvPr/>
        </p:nvSpPr>
        <p:spPr>
          <a:xfrm>
            <a:off x="536819" y="2313670"/>
            <a:ext cx="93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cáo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3492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27504" y="26751"/>
            <a:ext cx="610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/>
              <a:t>Demo App Desktop</a:t>
            </a:r>
          </a:p>
        </p:txBody>
      </p:sp>
      <p:grpSp>
        <p:nvGrpSpPr>
          <p:cNvPr id="49" name="9Slide.vn 4">
            <a:extLst>
              <a:ext uri="{FF2B5EF4-FFF2-40B4-BE49-F238E27FC236}">
                <a16:creationId xmlns:a16="http://schemas.microsoft.com/office/drawing/2014/main" id="{F1112F2E-D3C6-421A-A418-94DB10092B13}"/>
              </a:ext>
            </a:extLst>
          </p:cNvPr>
          <p:cNvGrpSpPr/>
          <p:nvPr/>
        </p:nvGrpSpPr>
        <p:grpSpPr>
          <a:xfrm>
            <a:off x="3952800" y="1903153"/>
            <a:ext cx="7547828" cy="4251928"/>
            <a:chOff x="2015173" y="1130142"/>
            <a:chExt cx="8161654" cy="4597717"/>
          </a:xfrm>
        </p:grpSpPr>
        <p:pic>
          <p:nvPicPr>
            <p:cNvPr id="51" name="9Slide.vn 5">
              <a:extLst>
                <a:ext uri="{FF2B5EF4-FFF2-40B4-BE49-F238E27FC236}">
                  <a16:creationId xmlns:a16="http://schemas.microsoft.com/office/drawing/2014/main" id="{916C6034-A063-4516-BC32-B0DB7564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173" y="1130142"/>
              <a:ext cx="8161654" cy="4597717"/>
            </a:xfrm>
            <a:prstGeom prst="rect">
              <a:avLst/>
            </a:prstGeom>
            <a:effectLst>
              <a:outerShdw blurRad="660400" dist="317500" dir="5400000" sx="95000" sy="95000" algn="t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53" name="9Slide.vn 6" descr="ZcAPAfJXUi7feMxUgRmCTvXcVidbWBTGhN1eHiZ8dHmwia6dtweq2R1_xBQo5-2lbT-1v_Sv7EFiIBpjS1muNmSwM0EUDtyA4MkMN-aTd10p-sMybbjXmn0uBFzHk4bWl8OcqLdzvWs.png">
              <a:extLst>
                <a:ext uri="{FF2B5EF4-FFF2-40B4-BE49-F238E27FC236}">
                  <a16:creationId xmlns:a16="http://schemas.microsoft.com/office/drawing/2014/main" id="{DF7985BF-3B71-40E2-92C7-E795BCF16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214"/>
            <a:stretch/>
          </p:blipFill>
          <p:spPr>
            <a:xfrm>
              <a:off x="3170194" y="4339998"/>
              <a:ext cx="5878556" cy="860653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4" name="9Slide.vn 7">
            <a:extLst>
              <a:ext uri="{FF2B5EF4-FFF2-40B4-BE49-F238E27FC236}">
                <a16:creationId xmlns:a16="http://schemas.microsoft.com/office/drawing/2014/main" id="{E3404596-3F69-4406-A2E3-E375B3E5F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54"/>
          <a:stretch/>
        </p:blipFill>
        <p:spPr>
          <a:xfrm>
            <a:off x="5024246" y="2251825"/>
            <a:ext cx="5433146" cy="3415698"/>
          </a:xfrm>
          <a:prstGeom prst="rect">
            <a:avLst/>
          </a:prstGeom>
        </p:spPr>
      </p:pic>
      <p:sp>
        <p:nvSpPr>
          <p:cNvPr id="62" name="Hộp Văn bản 32">
            <a:extLst>
              <a:ext uri="{FF2B5EF4-FFF2-40B4-BE49-F238E27FC236}">
                <a16:creationId xmlns:a16="http://schemas.microsoft.com/office/drawing/2014/main" id="{5CA5CCE9-A591-4059-87B8-44DD8BD2F6C5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3" name="Hộp Văn bản 33">
            <a:extLst>
              <a:ext uri="{FF2B5EF4-FFF2-40B4-BE49-F238E27FC236}">
                <a16:creationId xmlns:a16="http://schemas.microsoft.com/office/drawing/2014/main" id="{CD9E6DF7-3043-4B17-BEEA-4260CEFAEBD8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4" name="Hộp Văn bản 34">
            <a:extLst>
              <a:ext uri="{FF2B5EF4-FFF2-40B4-BE49-F238E27FC236}">
                <a16:creationId xmlns:a16="http://schemas.microsoft.com/office/drawing/2014/main" id="{103DE747-2923-4193-A076-68FD2053058F}"/>
              </a:ext>
            </a:extLst>
          </p:cNvPr>
          <p:cNvSpPr txBox="1"/>
          <p:nvPr/>
        </p:nvSpPr>
        <p:spPr>
          <a:xfrm>
            <a:off x="482381" y="87351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6" name="Hộp Văn bản 36">
            <a:extLst>
              <a:ext uri="{FF2B5EF4-FFF2-40B4-BE49-F238E27FC236}">
                <a16:creationId xmlns:a16="http://schemas.microsoft.com/office/drawing/2014/main" id="{81249342-D910-4FC9-A6A5-15FAA307D2BC}"/>
              </a:ext>
            </a:extLst>
          </p:cNvPr>
          <p:cNvSpPr txBox="1"/>
          <p:nvPr/>
        </p:nvSpPr>
        <p:spPr>
          <a:xfrm>
            <a:off x="424846" y="198027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 tiết bài viết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8" name="Hộp Văn bản 38">
            <a:extLst>
              <a:ext uri="{FF2B5EF4-FFF2-40B4-BE49-F238E27FC236}">
                <a16:creationId xmlns:a16="http://schemas.microsoft.com/office/drawing/2014/main" id="{F6701B1E-CA58-498D-A4A7-A2D09C5776E7}"/>
              </a:ext>
            </a:extLst>
          </p:cNvPr>
          <p:cNvSpPr txBox="1"/>
          <p:nvPr/>
        </p:nvSpPr>
        <p:spPr>
          <a:xfrm>
            <a:off x="482841" y="2338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Tìm kiếm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9" name="Hộp Văn bản 39">
            <a:extLst>
              <a:ext uri="{FF2B5EF4-FFF2-40B4-BE49-F238E27FC236}">
                <a16:creationId xmlns:a16="http://schemas.microsoft.com/office/drawing/2014/main" id="{2CDF5614-42E5-4810-9898-B39F7745B07C}"/>
              </a:ext>
            </a:extLst>
          </p:cNvPr>
          <p:cNvSpPr txBox="1"/>
          <p:nvPr/>
        </p:nvSpPr>
        <p:spPr>
          <a:xfrm>
            <a:off x="475064" y="2752660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Thanh toán</a:t>
            </a:r>
            <a:endParaRPr lang="vi-V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6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7F432CC-58F7-4B3C-B46A-A727D8B64826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 Nội Dung Sẽ Được Trình Bày</a:t>
            </a:r>
          </a:p>
        </p:txBody>
      </p:sp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id="{77A7269D-BD0D-4A60-BC6E-44DAA840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34369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76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1B507E3-B9BE-4991-9B1C-2616BE992DAE}"/>
              </a:ext>
            </a:extLst>
          </p:cNvPr>
          <p:cNvSpPr txBox="1"/>
          <p:nvPr/>
        </p:nvSpPr>
        <p:spPr>
          <a:xfrm>
            <a:off x="833002" y="365125"/>
            <a:ext cx="3973667" cy="581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Tổng Quan đề Tài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D44FB2F-1169-4DC8-ABB0-7C5EB209B83F}"/>
              </a:ext>
            </a:extLst>
          </p:cNvPr>
          <p:cNvSpPr txBox="1"/>
          <p:nvPr/>
        </p:nvSpPr>
        <p:spPr>
          <a:xfrm>
            <a:off x="5356927" y="365125"/>
            <a:ext cx="5996871" cy="581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Hiện nay, </a:t>
            </a:r>
            <a:r>
              <a:rPr lang="en-US" sz="2000" dirty="0" err="1">
                <a:solidFill>
                  <a:srgbClr val="FFFFFF"/>
                </a:solidFill>
              </a:rPr>
              <a:t>nhu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cầu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lại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với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tốc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độ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nhanh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ngày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càng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được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tăng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bên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cạnh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nền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phát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triển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kinh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tế.Nắm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bắt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được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xu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thế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đó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cùng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với</a:t>
            </a:r>
            <a:r>
              <a:rPr lang="en-US" sz="2000" dirty="0">
                <a:solidFill>
                  <a:srgbClr val="FFFFFF"/>
                </a:solidFill>
              </a:rPr>
              <a:t> Internet </a:t>
            </a:r>
            <a:r>
              <a:rPr lang="en-US" sz="2000" dirty="0" err="1">
                <a:solidFill>
                  <a:srgbClr val="FFFFFF"/>
                </a:solidFill>
              </a:rPr>
              <a:t>ngày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càng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trở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nên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phổ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biến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từ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đó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nhu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cầu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việc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làm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thêm</a:t>
            </a:r>
            <a:r>
              <a:rPr lang="en-US" sz="2000" dirty="0">
                <a:solidFill>
                  <a:srgbClr val="FFFFFF"/>
                </a:solidFill>
              </a:rPr>
              <a:t> online </a:t>
            </a:r>
            <a:r>
              <a:rPr lang="en-US" sz="2000" dirty="0" err="1">
                <a:solidFill>
                  <a:srgbClr val="FFFFFF"/>
                </a:solidFill>
              </a:rPr>
              <a:t>của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cá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nhân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ngày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càng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trở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nên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phổ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biến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chúng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đã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lựa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chọn</a:t>
            </a:r>
            <a:r>
              <a:rPr lang="en-US" sz="2000" dirty="0">
                <a:solidFill>
                  <a:srgbClr val="FFFFFF"/>
                </a:solidFill>
              </a:rPr>
              <a:t> đề </a:t>
            </a:r>
            <a:r>
              <a:rPr lang="en-US" sz="2000" dirty="0" err="1">
                <a:solidFill>
                  <a:srgbClr val="FFFFFF"/>
                </a:solidFill>
              </a:rPr>
              <a:t>tài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để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báo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cáo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cuối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kì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là</a:t>
            </a:r>
            <a:r>
              <a:rPr lang="en-US" sz="2000" dirty="0">
                <a:solidFill>
                  <a:srgbClr val="FFFFFF"/>
                </a:solidFill>
              </a:rPr>
              <a:t> “Phần </a:t>
            </a:r>
            <a:r>
              <a:rPr lang="en-US" sz="2000" dirty="0" err="1">
                <a:solidFill>
                  <a:srgbClr val="FFFFFF"/>
                </a:solidFill>
              </a:rPr>
              <a:t>mềm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quản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lí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bán</a:t>
            </a:r>
            <a:r>
              <a:rPr lang="en-US" sz="2000" dirty="0">
                <a:solidFill>
                  <a:srgbClr val="FFFFFF"/>
                </a:solidFill>
              </a:rPr>
              <a:t> vé </a:t>
            </a:r>
            <a:r>
              <a:rPr lang="en-US" sz="2000" dirty="0" err="1">
                <a:solidFill>
                  <a:srgbClr val="FFFFFF"/>
                </a:solidFill>
              </a:rPr>
              <a:t>máy</a:t>
            </a:r>
            <a:r>
              <a:rPr lang="en-US" sz="2000" dirty="0">
                <a:solidFill>
                  <a:srgbClr val="FFFFFF"/>
                </a:solidFill>
              </a:rPr>
              <a:t> bay </a:t>
            </a:r>
            <a:r>
              <a:rPr lang="en-US" sz="2000" dirty="0" err="1">
                <a:solidFill>
                  <a:srgbClr val="FFFFFF"/>
                </a:solidFill>
              </a:rPr>
              <a:t>cho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cộng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tác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viên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đại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lí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cấp</a:t>
            </a:r>
            <a:r>
              <a:rPr lang="en-US" sz="2000" dirty="0">
                <a:solidFill>
                  <a:srgbClr val="FFFFFF"/>
                </a:solidFill>
              </a:rPr>
              <a:t> 2 </a:t>
            </a:r>
            <a:r>
              <a:rPr lang="en-US" sz="2000" dirty="0" err="1">
                <a:solidFill>
                  <a:srgbClr val="FFFFFF"/>
                </a:solidFill>
              </a:rPr>
              <a:t>cỡ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nhỏ</a:t>
            </a:r>
            <a:r>
              <a:rPr lang="en-US" sz="2000" dirty="0">
                <a:solidFill>
                  <a:srgbClr val="FFFFFF"/>
                </a:solidFill>
              </a:rPr>
              <a:t>”. </a:t>
            </a:r>
            <a:r>
              <a:rPr lang="en-US" sz="2000" dirty="0" err="1">
                <a:solidFill>
                  <a:srgbClr val="FFFFFF"/>
                </a:solidFill>
              </a:rPr>
              <a:t>Bên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cạnh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đó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để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tăng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phạm</a:t>
            </a:r>
            <a:r>
              <a:rPr lang="en-US" sz="2000" dirty="0">
                <a:solidFill>
                  <a:srgbClr val="FFFFFF"/>
                </a:solidFill>
              </a:rPr>
              <a:t> vi sử dụng </a:t>
            </a:r>
            <a:r>
              <a:rPr lang="en-US" sz="2000" dirty="0" err="1">
                <a:solidFill>
                  <a:srgbClr val="FFFFFF"/>
                </a:solidFill>
              </a:rPr>
              <a:t>của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ứng</a:t>
            </a:r>
            <a:r>
              <a:rPr lang="en-US" sz="2000" dirty="0">
                <a:solidFill>
                  <a:srgbClr val="FFFFFF"/>
                </a:solidFill>
              </a:rPr>
              <a:t> dụng </a:t>
            </a:r>
            <a:r>
              <a:rPr lang="en-US" sz="2000" dirty="0" err="1">
                <a:solidFill>
                  <a:srgbClr val="FFFFFF"/>
                </a:solidFill>
              </a:rPr>
              <a:t>chúng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còn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thêm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một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đối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tượng</a:t>
            </a:r>
            <a:r>
              <a:rPr lang="en-US" sz="2000" dirty="0">
                <a:solidFill>
                  <a:srgbClr val="FFFFFF"/>
                </a:solidFill>
              </a:rPr>
              <a:t> sử dụng </a:t>
            </a:r>
            <a:r>
              <a:rPr lang="en-US" sz="2000" dirty="0" err="1">
                <a:solidFill>
                  <a:srgbClr val="FFFFFF"/>
                </a:solidFill>
              </a:rPr>
              <a:t>là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nhóm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khách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hàng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khác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là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có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các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cơ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sở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vật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chất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để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chuyên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môn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hóa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39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ộp Văn bản 12">
            <a:extLst>
              <a:ext uri="{FF2B5EF4-FFF2-40B4-BE49-F238E27FC236}">
                <a16:creationId xmlns:a16="http://schemas.microsoft.com/office/drawing/2014/main" id="{FD12C407-1E66-4CCB-BA41-75C1D949CF95}"/>
              </a:ext>
            </a:extLst>
          </p:cNvPr>
          <p:cNvSpPr txBox="1"/>
          <p:nvPr/>
        </p:nvSpPr>
        <p:spPr>
          <a:xfrm>
            <a:off x="5266244" y="3205095"/>
            <a:ext cx="22249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1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  <a:endParaRPr lang="en-GB" dirty="0"/>
          </a:p>
          <a:p>
            <a:pPr algn="ctr">
              <a:spcAft>
                <a:spcPts val="600"/>
              </a:spcAft>
            </a:pPr>
            <a:endParaRPr lang="vi-VN" sz="2000" dirty="0"/>
          </a:p>
        </p:txBody>
      </p:sp>
      <p:pic>
        <p:nvPicPr>
          <p:cNvPr id="15" name="Picture 2" descr="Hình ảnh có liên quan">
            <a:extLst>
              <a:ext uri="{FF2B5EF4-FFF2-40B4-BE49-F238E27FC236}">
                <a16:creationId xmlns:a16="http://schemas.microsoft.com/office/drawing/2014/main" id="{1D53383E-9583-445C-BDF8-714C9ED2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80" y="215073"/>
            <a:ext cx="3862253" cy="3560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9Slide.vn 2">
            <a:extLst>
              <a:ext uri="{FF2B5EF4-FFF2-40B4-BE49-F238E27FC236}">
                <a16:creationId xmlns:a16="http://schemas.microsoft.com/office/drawing/2014/main" id="{8970E666-C56C-4689-A5A9-6566CC27A982}"/>
              </a:ext>
            </a:extLst>
          </p:cNvPr>
          <p:cNvSpPr txBox="1"/>
          <p:nvPr/>
        </p:nvSpPr>
        <p:spPr>
          <a:xfrm>
            <a:off x="4222258" y="5588203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Mục Tiêu Đề Tài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Hình ảnh 11">
            <a:extLst>
              <a:ext uri="{FF2B5EF4-FFF2-40B4-BE49-F238E27FC236}">
                <a16:creationId xmlns:a16="http://schemas.microsoft.com/office/drawing/2014/main" id="{1F3407CB-D11D-45E6-89FA-7FA8CB14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9" r="17622" b="-2"/>
          <a:stretch/>
        </p:blipFill>
        <p:spPr>
          <a:xfrm>
            <a:off x="0" y="2288332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050" name="Picture 2" descr="Kết quả hình ảnh cho plane ticket">
            <a:extLst>
              <a:ext uri="{FF2B5EF4-FFF2-40B4-BE49-F238E27FC236}">
                <a16:creationId xmlns:a16="http://schemas.microsoft.com/office/drawing/2014/main" id="{9EE9B6FF-3CBB-4AAA-902E-E81B54354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9" y="296726"/>
            <a:ext cx="3165475" cy="1390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7">
            <a:extLst>
              <a:ext uri="{FF2B5EF4-FFF2-40B4-BE49-F238E27FC236}">
                <a16:creationId xmlns:a16="http://schemas.microsoft.com/office/drawing/2014/main" id="{D4F1D253-E9A6-47B9-8EB2-E3F38B4A1D67}"/>
              </a:ext>
            </a:extLst>
          </p:cNvPr>
          <p:cNvSpPr txBox="1"/>
          <p:nvPr/>
        </p:nvSpPr>
        <p:spPr>
          <a:xfrm>
            <a:off x="2471390" y="2159343"/>
            <a:ext cx="2621311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vé </a:t>
            </a:r>
            <a:r>
              <a:rPr lang="en-US" dirty="0" err="1"/>
              <a:t>máy</a:t>
            </a:r>
            <a:r>
              <a:rPr lang="en-US" dirty="0"/>
              <a:t> bay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.</a:t>
            </a:r>
            <a:endParaRPr lang="en-GB" dirty="0"/>
          </a:p>
          <a:p>
            <a:pPr algn="ctr">
              <a:spcAft>
                <a:spcPts val="600"/>
              </a:spcAft>
            </a:pPr>
            <a:endParaRPr lang="vi-VN" sz="2000" dirty="0"/>
          </a:p>
        </p:txBody>
      </p:sp>
      <p:sp>
        <p:nvSpPr>
          <p:cNvPr id="20" name="Hộp Văn bản 17">
            <a:extLst>
              <a:ext uri="{FF2B5EF4-FFF2-40B4-BE49-F238E27FC236}">
                <a16:creationId xmlns:a16="http://schemas.microsoft.com/office/drawing/2014/main" id="{4718B211-38BD-4615-861B-9A348BCDE71D}"/>
              </a:ext>
            </a:extLst>
          </p:cNvPr>
          <p:cNvSpPr txBox="1"/>
          <p:nvPr/>
        </p:nvSpPr>
        <p:spPr>
          <a:xfrm>
            <a:off x="8186390" y="4214577"/>
            <a:ext cx="2621311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vé </a:t>
            </a:r>
            <a:r>
              <a:rPr lang="en-US" dirty="0" err="1"/>
              <a:t>máy</a:t>
            </a:r>
            <a:r>
              <a:rPr lang="en-US" dirty="0"/>
              <a:t> bay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.</a:t>
            </a:r>
            <a:endParaRPr lang="en-GB" dirty="0"/>
          </a:p>
          <a:p>
            <a:pPr algn="ctr">
              <a:spcAft>
                <a:spcPts val="600"/>
              </a:spcAft>
            </a:pP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57592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9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9Slide.vn 3">
            <a:extLst>
              <a:ext uri="{FF2B5EF4-FFF2-40B4-BE49-F238E27FC236}">
                <a16:creationId xmlns:a16="http://schemas.microsoft.com/office/drawing/2014/main" id="{9B4EECEF-0273-4AE7-838E-FF82B47FBCA6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5400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  <a:sym typeface="Roboto Bold"/>
            </a:endParaRPr>
          </a:p>
        </p:txBody>
      </p:sp>
      <p:cxnSp>
        <p:nvCxnSpPr>
          <p:cNvPr id="1033" name="Straight Connector 19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ình ảnh có liên quan">
            <a:extLst>
              <a:ext uri="{FF2B5EF4-FFF2-40B4-BE49-F238E27FC236}">
                <a16:creationId xmlns:a16="http://schemas.microsoft.com/office/drawing/2014/main" id="{C19CC45A-B684-434C-9FB6-23160765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921" y="2256799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Straight Connector 19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ết quả hình ảnh cho c#">
            <a:extLst>
              <a:ext uri="{FF2B5EF4-FFF2-40B4-BE49-F238E27FC236}">
                <a16:creationId xmlns:a16="http://schemas.microsoft.com/office/drawing/2014/main" id="{5CFC995C-A787-49F3-9302-B8B1223B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6697" y="2653986"/>
            <a:ext cx="5138978" cy="30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3A58-6EE1-4B7F-BDF3-2041EEBAD752}"/>
              </a:ext>
            </a:extLst>
          </p:cNvPr>
          <p:cNvSpPr txBox="1"/>
          <p:nvPr/>
        </p:nvSpPr>
        <p:spPr>
          <a:xfrm>
            <a:off x="3381375" y="512759"/>
            <a:ext cx="52196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4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2" name="Straight Connector 19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Rectangle 19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B29467-85D9-4944-9B89-15CA3E3EB1F6}"/>
              </a:ext>
            </a:extLst>
          </p:cNvPr>
          <p:cNvSpPr txBox="1"/>
          <p:nvPr/>
        </p:nvSpPr>
        <p:spPr>
          <a:xfrm>
            <a:off x="526073" y="489439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Kiến Trúc Hệ Thống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ết quả hình ảnh cho mo hinh 3 lop">
            <a:extLst>
              <a:ext uri="{FF2B5EF4-FFF2-40B4-BE49-F238E27FC236}">
                <a16:creationId xmlns:a16="http://schemas.microsoft.com/office/drawing/2014/main" id="{B50E8A7D-29C2-464C-AFFB-9A5C9B5E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5821" y="2427541"/>
            <a:ext cx="8285258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06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38249" y="229132"/>
            <a:ext cx="504839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/>
              <a:t>Đăng nhập, Đăng ký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863D110-BE3A-412C-AC32-4B3A530DBC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962025"/>
            <a:ext cx="3643313" cy="57435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A2AC3C7-5C0E-4711-BC66-1BEC670051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86750" y="944764"/>
            <a:ext cx="3465272" cy="5743576"/>
          </a:xfrm>
          <a:prstGeom prst="rect">
            <a:avLst/>
          </a:prstGeom>
        </p:spPr>
      </p:pic>
      <p:sp>
        <p:nvSpPr>
          <p:cNvPr id="86" name="Rectangle 1">
            <a:extLst>
              <a:ext uri="{FF2B5EF4-FFF2-40B4-BE49-F238E27FC236}">
                <a16:creationId xmlns:a16="http://schemas.microsoft.com/office/drawing/2014/main" id="{1745550F-4B6B-4C2C-AE52-FE7669CB2C09}"/>
              </a:ext>
            </a:extLst>
          </p:cNvPr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7" name="Lục giác 11">
            <a:extLst>
              <a:ext uri="{FF2B5EF4-FFF2-40B4-BE49-F238E27FC236}">
                <a16:creationId xmlns:a16="http://schemas.microsoft.com/office/drawing/2014/main" id="{70E8364F-A490-4A3E-A6BE-B93F0F0D0AC9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8" name="Lục giác 13">
            <a:extLst>
              <a:ext uri="{FF2B5EF4-FFF2-40B4-BE49-F238E27FC236}">
                <a16:creationId xmlns:a16="http://schemas.microsoft.com/office/drawing/2014/main" id="{7781FF0F-68E1-4D2E-A4E3-79D0A2619073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9" name="Lục giác 14">
            <a:extLst>
              <a:ext uri="{FF2B5EF4-FFF2-40B4-BE49-F238E27FC236}">
                <a16:creationId xmlns:a16="http://schemas.microsoft.com/office/drawing/2014/main" id="{1185FF46-0D31-4E06-B1EE-79A88CE837E5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0" name="Lục giác 15">
            <a:extLst>
              <a:ext uri="{FF2B5EF4-FFF2-40B4-BE49-F238E27FC236}">
                <a16:creationId xmlns:a16="http://schemas.microsoft.com/office/drawing/2014/main" id="{485FCB7A-9682-4831-AAB4-923D89167CCA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1" name="Lục giác 16">
            <a:extLst>
              <a:ext uri="{FF2B5EF4-FFF2-40B4-BE49-F238E27FC236}">
                <a16:creationId xmlns:a16="http://schemas.microsoft.com/office/drawing/2014/main" id="{7EAC5434-7A0E-4FDB-9688-6184C757DC09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2" name="Lục giác 17">
            <a:extLst>
              <a:ext uri="{FF2B5EF4-FFF2-40B4-BE49-F238E27FC236}">
                <a16:creationId xmlns:a16="http://schemas.microsoft.com/office/drawing/2014/main" id="{3727B434-AA4B-470C-9127-0F4D75154819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3" name="Lục giác 18">
            <a:extLst>
              <a:ext uri="{FF2B5EF4-FFF2-40B4-BE49-F238E27FC236}">
                <a16:creationId xmlns:a16="http://schemas.microsoft.com/office/drawing/2014/main" id="{4812C8FF-5138-4AF4-8BC1-972A49794F14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4" name="Hộp Văn bản 32">
            <a:extLst>
              <a:ext uri="{FF2B5EF4-FFF2-40B4-BE49-F238E27FC236}">
                <a16:creationId xmlns:a16="http://schemas.microsoft.com/office/drawing/2014/main" id="{87916349-AB6C-4989-9FCD-F455B4F244AA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Login, Logout</a:t>
            </a:r>
            <a:endParaRPr lang="vi-VN" b="1" dirty="0"/>
          </a:p>
        </p:txBody>
      </p:sp>
      <p:sp>
        <p:nvSpPr>
          <p:cNvPr id="95" name="Hộp Văn bản 33">
            <a:extLst>
              <a:ext uri="{FF2B5EF4-FFF2-40B4-BE49-F238E27FC236}">
                <a16:creationId xmlns:a16="http://schemas.microsoft.com/office/drawing/2014/main" id="{CB1CA39B-B384-47C5-87BD-BB744C42E53C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6" name="Hộp Văn bản 34">
            <a:extLst>
              <a:ext uri="{FF2B5EF4-FFF2-40B4-BE49-F238E27FC236}">
                <a16:creationId xmlns:a16="http://schemas.microsoft.com/office/drawing/2014/main" id="{6474DB4E-F8D7-49E1-B0FE-8A369C263E48}"/>
              </a:ext>
            </a:extLst>
          </p:cNvPr>
          <p:cNvSpPr txBox="1"/>
          <p:nvPr/>
        </p:nvSpPr>
        <p:spPr>
          <a:xfrm>
            <a:off x="471673" y="82999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7" name="Hộp Văn bản 35">
            <a:extLst>
              <a:ext uri="{FF2B5EF4-FFF2-40B4-BE49-F238E27FC236}">
                <a16:creationId xmlns:a16="http://schemas.microsoft.com/office/drawing/2014/main" id="{3F68B73A-38C2-44C6-B5FA-4C1A70FC62C6}"/>
              </a:ext>
            </a:extLst>
          </p:cNvPr>
          <p:cNvSpPr txBox="1"/>
          <p:nvPr/>
        </p:nvSpPr>
        <p:spPr>
          <a:xfrm>
            <a:off x="489223" y="1569593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Thông</a:t>
            </a:r>
            <a:r>
              <a:rPr lang="en-GB" b="1" dirty="0">
                <a:solidFill>
                  <a:schemeClr val="bg1"/>
                </a:solidFill>
              </a:rPr>
              <a:t> tin </a:t>
            </a:r>
            <a:r>
              <a:rPr lang="en-GB" b="1" dirty="0" err="1">
                <a:solidFill>
                  <a:schemeClr val="bg1"/>
                </a:solidFill>
              </a:rPr>
              <a:t>cá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8" name="Hộp Văn bản 36">
            <a:extLst>
              <a:ext uri="{FF2B5EF4-FFF2-40B4-BE49-F238E27FC236}">
                <a16:creationId xmlns:a16="http://schemas.microsoft.com/office/drawing/2014/main" id="{FFEE768F-C808-4C50-BA00-B170A6E8C9D7}"/>
              </a:ext>
            </a:extLst>
          </p:cNvPr>
          <p:cNvSpPr txBox="1"/>
          <p:nvPr/>
        </p:nvSpPr>
        <p:spPr>
          <a:xfrm>
            <a:off x="511234" y="196876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Phiếu</a:t>
            </a:r>
            <a:r>
              <a:rPr lang="en-GB" b="1" dirty="0">
                <a:solidFill>
                  <a:schemeClr val="bg1"/>
                </a:solidFill>
              </a:rPr>
              <a:t> chi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99" name="Hộp Văn bản 37">
            <a:extLst>
              <a:ext uri="{FF2B5EF4-FFF2-40B4-BE49-F238E27FC236}">
                <a16:creationId xmlns:a16="http://schemas.microsoft.com/office/drawing/2014/main" id="{C1769639-3A79-4143-9F11-CA1CD231F92C}"/>
              </a:ext>
            </a:extLst>
          </p:cNvPr>
          <p:cNvSpPr txBox="1"/>
          <p:nvPr/>
        </p:nvSpPr>
        <p:spPr>
          <a:xfrm>
            <a:off x="461617" y="11659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Quản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lý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viên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100" name="Hộp Văn bản 38">
            <a:extLst>
              <a:ext uri="{FF2B5EF4-FFF2-40B4-BE49-F238E27FC236}">
                <a16:creationId xmlns:a16="http://schemas.microsoft.com/office/drawing/2014/main" id="{133EC515-D995-4AFC-B90D-E447061492FE}"/>
              </a:ext>
            </a:extLst>
          </p:cNvPr>
          <p:cNvSpPr txBox="1"/>
          <p:nvPr/>
        </p:nvSpPr>
        <p:spPr>
          <a:xfrm>
            <a:off x="536819" y="2313670"/>
            <a:ext cx="93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Báo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cáo</a:t>
            </a:r>
            <a:endParaRPr lang="vi-V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38249" y="262966"/>
            <a:ext cx="504839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/>
              <a:t>Màn hình trang chủ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283D1C4-C776-4478-9606-A21010FCA3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1053" y="1299947"/>
            <a:ext cx="8090871" cy="5039437"/>
          </a:xfrm>
          <a:prstGeom prst="rect">
            <a:avLst/>
          </a:prstGeom>
        </p:spPr>
      </p:pic>
      <p:sp>
        <p:nvSpPr>
          <p:cNvPr id="69" name="Rectangle 1">
            <a:extLst>
              <a:ext uri="{FF2B5EF4-FFF2-40B4-BE49-F238E27FC236}">
                <a16:creationId xmlns:a16="http://schemas.microsoft.com/office/drawing/2014/main" id="{7B511D4C-96B2-4FDC-A35C-9CAE49019B5E}"/>
              </a:ext>
            </a:extLst>
          </p:cNvPr>
          <p:cNvSpPr/>
          <p:nvPr/>
        </p:nvSpPr>
        <p:spPr>
          <a:xfrm>
            <a:off x="0" y="33833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0" name="Lục giác 11">
            <a:extLst>
              <a:ext uri="{FF2B5EF4-FFF2-40B4-BE49-F238E27FC236}">
                <a16:creationId xmlns:a16="http://schemas.microsoft.com/office/drawing/2014/main" id="{510F1C46-67BD-453E-984D-43A24B16AC8A}"/>
              </a:ext>
            </a:extLst>
          </p:cNvPr>
          <p:cNvSpPr/>
          <p:nvPr/>
        </p:nvSpPr>
        <p:spPr>
          <a:xfrm>
            <a:off x="165705" y="244294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1" name="Lục giác 13">
            <a:extLst>
              <a:ext uri="{FF2B5EF4-FFF2-40B4-BE49-F238E27FC236}">
                <a16:creationId xmlns:a16="http://schemas.microsoft.com/office/drawing/2014/main" id="{D1E88DA5-5183-440E-9607-8E4B54B24D02}"/>
              </a:ext>
            </a:extLst>
          </p:cNvPr>
          <p:cNvSpPr/>
          <p:nvPr/>
        </p:nvSpPr>
        <p:spPr>
          <a:xfrm>
            <a:off x="165707" y="168426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2" name="Lục giác 14">
            <a:extLst>
              <a:ext uri="{FF2B5EF4-FFF2-40B4-BE49-F238E27FC236}">
                <a16:creationId xmlns:a16="http://schemas.microsoft.com/office/drawing/2014/main" id="{F5D0CC84-DADD-4C81-8C86-AEA965EBE1F4}"/>
              </a:ext>
            </a:extLst>
          </p:cNvPr>
          <p:cNvSpPr/>
          <p:nvPr/>
        </p:nvSpPr>
        <p:spPr>
          <a:xfrm>
            <a:off x="165706" y="2053680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3" name="Lục giác 15">
            <a:extLst>
              <a:ext uri="{FF2B5EF4-FFF2-40B4-BE49-F238E27FC236}">
                <a16:creationId xmlns:a16="http://schemas.microsoft.com/office/drawing/2014/main" id="{278DD44D-442B-4F7F-B2A6-293066A542ED}"/>
              </a:ext>
            </a:extLst>
          </p:cNvPr>
          <p:cNvSpPr/>
          <p:nvPr/>
        </p:nvSpPr>
        <p:spPr>
          <a:xfrm>
            <a:off x="165702" y="945961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4" name="Lục giác 16">
            <a:extLst>
              <a:ext uri="{FF2B5EF4-FFF2-40B4-BE49-F238E27FC236}">
                <a16:creationId xmlns:a16="http://schemas.microsoft.com/office/drawing/2014/main" id="{A09D8192-0DD5-4303-81F5-FC07B9B601A2}"/>
              </a:ext>
            </a:extLst>
          </p:cNvPr>
          <p:cNvSpPr/>
          <p:nvPr/>
        </p:nvSpPr>
        <p:spPr>
          <a:xfrm>
            <a:off x="165707" y="129994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5" name="Lục giác 17">
            <a:extLst>
              <a:ext uri="{FF2B5EF4-FFF2-40B4-BE49-F238E27FC236}">
                <a16:creationId xmlns:a16="http://schemas.microsoft.com/office/drawing/2014/main" id="{BBD2D285-4FB6-4688-B3A2-557CDBDF05F8}"/>
              </a:ext>
            </a:extLst>
          </p:cNvPr>
          <p:cNvSpPr/>
          <p:nvPr/>
        </p:nvSpPr>
        <p:spPr>
          <a:xfrm>
            <a:off x="165707" y="1768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6" name="Lục giác 18">
            <a:extLst>
              <a:ext uri="{FF2B5EF4-FFF2-40B4-BE49-F238E27FC236}">
                <a16:creationId xmlns:a16="http://schemas.microsoft.com/office/drawing/2014/main" id="{3CC06EB1-744F-4F05-817F-5B0D9CE341D0}"/>
              </a:ext>
            </a:extLst>
          </p:cNvPr>
          <p:cNvSpPr/>
          <p:nvPr/>
        </p:nvSpPr>
        <p:spPr>
          <a:xfrm>
            <a:off x="165707" y="534641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7" name="Hộp Văn bản 32">
            <a:extLst>
              <a:ext uri="{FF2B5EF4-FFF2-40B4-BE49-F238E27FC236}">
                <a16:creationId xmlns:a16="http://schemas.microsoft.com/office/drawing/2014/main" id="{AA4E5FFF-D3F9-4CA3-B120-DB70DA983B7C}"/>
              </a:ext>
            </a:extLst>
          </p:cNvPr>
          <p:cNvSpPr txBox="1"/>
          <p:nvPr/>
        </p:nvSpPr>
        <p:spPr>
          <a:xfrm>
            <a:off x="494350" y="8399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8" name="Hộp Văn bản 33">
            <a:extLst>
              <a:ext uri="{FF2B5EF4-FFF2-40B4-BE49-F238E27FC236}">
                <a16:creationId xmlns:a16="http://schemas.microsoft.com/office/drawing/2014/main" id="{EFA4CB8B-5C91-469C-8042-99EE632487ED}"/>
              </a:ext>
            </a:extLst>
          </p:cNvPr>
          <p:cNvSpPr txBox="1"/>
          <p:nvPr/>
        </p:nvSpPr>
        <p:spPr>
          <a:xfrm>
            <a:off x="482381" y="50812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Trang chủ</a:t>
            </a:r>
            <a:endParaRPr lang="vi-VN" b="1" dirty="0"/>
          </a:p>
        </p:txBody>
      </p:sp>
      <p:sp>
        <p:nvSpPr>
          <p:cNvPr id="79" name="Hộp Văn bản 34">
            <a:extLst>
              <a:ext uri="{FF2B5EF4-FFF2-40B4-BE49-F238E27FC236}">
                <a16:creationId xmlns:a16="http://schemas.microsoft.com/office/drawing/2014/main" id="{479E04D8-BD98-4C65-932F-2246AECB577C}"/>
              </a:ext>
            </a:extLst>
          </p:cNvPr>
          <p:cNvSpPr txBox="1"/>
          <p:nvPr/>
        </p:nvSpPr>
        <p:spPr>
          <a:xfrm>
            <a:off x="471673" y="86382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0" name="Hộp Văn bản 35">
            <a:extLst>
              <a:ext uri="{FF2B5EF4-FFF2-40B4-BE49-F238E27FC236}">
                <a16:creationId xmlns:a16="http://schemas.microsoft.com/office/drawing/2014/main" id="{82F8E71E-9D0A-4AEE-AE02-CBBF27DEA3FE}"/>
              </a:ext>
            </a:extLst>
          </p:cNvPr>
          <p:cNvSpPr txBox="1"/>
          <p:nvPr/>
        </p:nvSpPr>
        <p:spPr>
          <a:xfrm>
            <a:off x="489223" y="1603427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Thông</a:t>
            </a:r>
            <a:r>
              <a:rPr lang="en-GB" b="1" dirty="0">
                <a:solidFill>
                  <a:schemeClr val="bg1"/>
                </a:solidFill>
              </a:rPr>
              <a:t> tin </a:t>
            </a:r>
            <a:r>
              <a:rPr lang="en-GB" b="1" dirty="0" err="1">
                <a:solidFill>
                  <a:schemeClr val="bg1"/>
                </a:solidFill>
              </a:rPr>
              <a:t>cá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1" name="Hộp Văn bản 36">
            <a:extLst>
              <a:ext uri="{FF2B5EF4-FFF2-40B4-BE49-F238E27FC236}">
                <a16:creationId xmlns:a16="http://schemas.microsoft.com/office/drawing/2014/main" id="{915E7F4D-A35E-4054-86C3-233E7DD36E3F}"/>
              </a:ext>
            </a:extLst>
          </p:cNvPr>
          <p:cNvSpPr txBox="1"/>
          <p:nvPr/>
        </p:nvSpPr>
        <p:spPr>
          <a:xfrm>
            <a:off x="511234" y="200260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Phiếu</a:t>
            </a:r>
            <a:r>
              <a:rPr lang="en-GB" b="1" dirty="0">
                <a:solidFill>
                  <a:schemeClr val="bg1"/>
                </a:solidFill>
              </a:rPr>
              <a:t> chi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2" name="Hộp Văn bản 37">
            <a:extLst>
              <a:ext uri="{FF2B5EF4-FFF2-40B4-BE49-F238E27FC236}">
                <a16:creationId xmlns:a16="http://schemas.microsoft.com/office/drawing/2014/main" id="{1906756A-57A5-41C3-BC3C-9CDCA1603C34}"/>
              </a:ext>
            </a:extLst>
          </p:cNvPr>
          <p:cNvSpPr txBox="1"/>
          <p:nvPr/>
        </p:nvSpPr>
        <p:spPr>
          <a:xfrm>
            <a:off x="461617" y="11998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Quản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lý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viên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83" name="Hộp Văn bản 38">
            <a:extLst>
              <a:ext uri="{FF2B5EF4-FFF2-40B4-BE49-F238E27FC236}">
                <a16:creationId xmlns:a16="http://schemas.microsoft.com/office/drawing/2014/main" id="{9B8C3669-12E2-44BE-A161-09334669F839}"/>
              </a:ext>
            </a:extLst>
          </p:cNvPr>
          <p:cNvSpPr txBox="1"/>
          <p:nvPr/>
        </p:nvSpPr>
        <p:spPr>
          <a:xfrm>
            <a:off x="536819" y="2347504"/>
            <a:ext cx="93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Báo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cáo</a:t>
            </a:r>
            <a:endParaRPr lang="vi-V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2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220B769D-B0AA-4B2D-9DB9-07A02C03995C}"/>
              </a:ext>
            </a:extLst>
          </p:cNvPr>
          <p:cNvSpPr txBox="1"/>
          <p:nvPr/>
        </p:nvSpPr>
        <p:spPr>
          <a:xfrm>
            <a:off x="371111" y="4950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Tổng quan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67670886-1314-49EF-BAC7-C26608E2A5AF}"/>
              </a:ext>
            </a:extLst>
          </p:cNvPr>
          <p:cNvSpPr txBox="1"/>
          <p:nvPr/>
        </p:nvSpPr>
        <p:spPr>
          <a:xfrm>
            <a:off x="371111" y="810223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Công nghệ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02D1DEB-5D61-44AC-B84F-1D3ACDEA0514}"/>
              </a:ext>
            </a:extLst>
          </p:cNvPr>
          <p:cNvSpPr txBox="1"/>
          <p:nvPr/>
        </p:nvSpPr>
        <p:spPr>
          <a:xfrm>
            <a:off x="371111" y="117511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85184941-30A2-4313-AA9D-AE50A9F8720F}"/>
              </a:ext>
            </a:extLst>
          </p:cNvPr>
          <p:cNvSpPr txBox="1"/>
          <p:nvPr/>
        </p:nvSpPr>
        <p:spPr>
          <a:xfrm>
            <a:off x="371111" y="157753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AE8F2518-35F9-43C5-B868-6528125658F8}"/>
              </a:ext>
            </a:extLst>
          </p:cNvPr>
          <p:cNvSpPr txBox="1"/>
          <p:nvPr/>
        </p:nvSpPr>
        <p:spPr>
          <a:xfrm>
            <a:off x="330843" y="234544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 tiết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5DACDD31-58B4-448B-8A13-809634649584}"/>
              </a:ext>
            </a:extLst>
          </p:cNvPr>
          <p:cNvSpPr txBox="1"/>
          <p:nvPr/>
        </p:nvSpPr>
        <p:spPr>
          <a:xfrm>
            <a:off x="330843" y="272976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 tiết bài viết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38865D9E-77B1-4D83-BBDB-61214FD58B65}"/>
              </a:ext>
            </a:extLst>
          </p:cNvPr>
          <p:cNvSpPr txBox="1"/>
          <p:nvPr/>
        </p:nvSpPr>
        <p:spPr>
          <a:xfrm>
            <a:off x="371111" y="314389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Thông tin cá 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872E1EA6-E314-4438-9E0F-029F023CAA0A}"/>
              </a:ext>
            </a:extLst>
          </p:cNvPr>
          <p:cNvSpPr txBox="1"/>
          <p:nvPr/>
        </p:nvSpPr>
        <p:spPr>
          <a:xfrm>
            <a:off x="371111" y="353888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Tìm kiếm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7A0C99B3-07CC-492F-BBC1-6B8FFDDA2CD9}"/>
              </a:ext>
            </a:extLst>
          </p:cNvPr>
          <p:cNvSpPr txBox="1"/>
          <p:nvPr/>
        </p:nvSpPr>
        <p:spPr>
          <a:xfrm>
            <a:off x="371111" y="3883534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Thanh toán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D9E29F29-3932-4BE9-B1DF-804EAB981624}"/>
              </a:ext>
            </a:extLst>
          </p:cNvPr>
          <p:cNvSpPr txBox="1"/>
          <p:nvPr/>
        </p:nvSpPr>
        <p:spPr>
          <a:xfrm>
            <a:off x="371111" y="426371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Lịch sử mua hàng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A47AF60C-5D4A-4E8F-993A-F7DD32C65956}"/>
              </a:ext>
            </a:extLst>
          </p:cNvPr>
          <p:cNvSpPr txBox="1"/>
          <p:nvPr/>
        </p:nvSpPr>
        <p:spPr>
          <a:xfrm>
            <a:off x="330843" y="5043927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Thêm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0708D22C-CE83-46D3-9C17-BDAAC0172CEC}"/>
              </a:ext>
            </a:extLst>
          </p:cNvPr>
          <p:cNvSpPr txBox="1"/>
          <p:nvPr/>
        </p:nvSpPr>
        <p:spPr>
          <a:xfrm>
            <a:off x="330843" y="5417397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sách sản phẩm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2ECFEA1A-4EFC-4205-9043-DDDD522DFE0E}"/>
              </a:ext>
            </a:extLst>
          </p:cNvPr>
          <p:cNvSpPr txBox="1"/>
          <p:nvPr/>
        </p:nvSpPr>
        <p:spPr>
          <a:xfrm>
            <a:off x="348764" y="580257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Danh mục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C454BA4D-9D18-4A4B-A512-4CF7FE20FB60}"/>
              </a:ext>
            </a:extLst>
          </p:cNvPr>
          <p:cNvSpPr txBox="1"/>
          <p:nvPr/>
        </p:nvSpPr>
        <p:spPr>
          <a:xfrm>
            <a:off x="348764" y="616117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Đơn đặt hàng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0D2FE6FC-F5DF-4E91-9933-57A22165C293}"/>
              </a:ext>
            </a:extLst>
          </p:cNvPr>
          <p:cNvSpPr txBox="1"/>
          <p:nvPr/>
        </p:nvSpPr>
        <p:spPr>
          <a:xfrm>
            <a:off x="348764" y="657519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Demo</a:t>
            </a:r>
            <a:endParaRPr lang="vi-VN" b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B9866FF-134A-4CFE-9948-FA3E96234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60" y="912127"/>
            <a:ext cx="666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1">
            <a:extLst>
              <a:ext uri="{FF2B5EF4-FFF2-40B4-BE49-F238E27FC236}">
                <a16:creationId xmlns:a16="http://schemas.microsoft.com/office/drawing/2014/main" id="{2E204794-B82D-40D0-83B8-7BB9306437BF}"/>
              </a:ext>
            </a:extLst>
          </p:cNvPr>
          <p:cNvSpPr/>
          <p:nvPr/>
        </p:nvSpPr>
        <p:spPr>
          <a:xfrm>
            <a:off x="0" y="-1"/>
            <a:ext cx="3295649" cy="6824167"/>
          </a:xfrm>
          <a:custGeom>
            <a:avLst/>
            <a:gdLst>
              <a:gd name="connsiteX0" fmla="*/ 0 w 4570413"/>
              <a:gd name="connsiteY0" fmla="*/ 0 h 5143500"/>
              <a:gd name="connsiteX1" fmla="*/ 4570413 w 4570413"/>
              <a:gd name="connsiteY1" fmla="*/ 0 h 5143500"/>
              <a:gd name="connsiteX2" fmla="*/ 4570413 w 4570413"/>
              <a:gd name="connsiteY2" fmla="*/ 5143500 h 5143500"/>
              <a:gd name="connsiteX3" fmla="*/ 0 w 4570413"/>
              <a:gd name="connsiteY3" fmla="*/ 5143500 h 5143500"/>
              <a:gd name="connsiteX4" fmla="*/ 0 w 4570413"/>
              <a:gd name="connsiteY4" fmla="*/ 0 h 5143500"/>
              <a:gd name="connsiteX0" fmla="*/ 0 w 4570413"/>
              <a:gd name="connsiteY0" fmla="*/ 0 h 5154386"/>
              <a:gd name="connsiteX1" fmla="*/ 4570413 w 4570413"/>
              <a:gd name="connsiteY1" fmla="*/ 0 h 5154386"/>
              <a:gd name="connsiteX2" fmla="*/ 1805442 w 4570413"/>
              <a:gd name="connsiteY2" fmla="*/ 5154386 h 5154386"/>
              <a:gd name="connsiteX3" fmla="*/ 0 w 4570413"/>
              <a:gd name="connsiteY3" fmla="*/ 5143500 h 5154386"/>
              <a:gd name="connsiteX4" fmla="*/ 0 w 4570413"/>
              <a:gd name="connsiteY4" fmla="*/ 0 h 5154386"/>
              <a:gd name="connsiteX0" fmla="*/ 0 w 4061975"/>
              <a:gd name="connsiteY0" fmla="*/ 0 h 5154386"/>
              <a:gd name="connsiteX1" fmla="*/ 4061975 w 4061975"/>
              <a:gd name="connsiteY1" fmla="*/ 0 h 5154386"/>
              <a:gd name="connsiteX2" fmla="*/ 1805442 w 4061975"/>
              <a:gd name="connsiteY2" fmla="*/ 5154386 h 5154386"/>
              <a:gd name="connsiteX3" fmla="*/ 0 w 4061975"/>
              <a:gd name="connsiteY3" fmla="*/ 5143500 h 5154386"/>
              <a:gd name="connsiteX4" fmla="*/ 0 w 4061975"/>
              <a:gd name="connsiteY4" fmla="*/ 0 h 5154386"/>
              <a:gd name="connsiteX0" fmla="*/ 0 w 4061975"/>
              <a:gd name="connsiteY0" fmla="*/ 0 h 5143500"/>
              <a:gd name="connsiteX1" fmla="*/ 4061975 w 4061975"/>
              <a:gd name="connsiteY1" fmla="*/ 0 h 5143500"/>
              <a:gd name="connsiteX2" fmla="*/ 800390 w 4061975"/>
              <a:gd name="connsiteY2" fmla="*/ 5142562 h 5143500"/>
              <a:gd name="connsiteX3" fmla="*/ 0 w 4061975"/>
              <a:gd name="connsiteY3" fmla="*/ 5143500 h 5143500"/>
              <a:gd name="connsiteX4" fmla="*/ 0 w 4061975"/>
              <a:gd name="connsiteY4" fmla="*/ 0 h 5143500"/>
              <a:gd name="connsiteX0" fmla="*/ 0 w 3494417"/>
              <a:gd name="connsiteY0" fmla="*/ 0 h 5143500"/>
              <a:gd name="connsiteX1" fmla="*/ 3494417 w 3494417"/>
              <a:gd name="connsiteY1" fmla="*/ 0 h 5143500"/>
              <a:gd name="connsiteX2" fmla="*/ 800390 w 3494417"/>
              <a:gd name="connsiteY2" fmla="*/ 5142562 h 5143500"/>
              <a:gd name="connsiteX3" fmla="*/ 0 w 3494417"/>
              <a:gd name="connsiteY3" fmla="*/ 5143500 h 5143500"/>
              <a:gd name="connsiteX4" fmla="*/ 0 w 349441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417" h="5143500">
                <a:moveTo>
                  <a:pt x="0" y="0"/>
                </a:moveTo>
                <a:lnTo>
                  <a:pt x="3494417" y="0"/>
                </a:lnTo>
                <a:lnTo>
                  <a:pt x="800390" y="5142562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3" name="Lục giác 11">
            <a:extLst>
              <a:ext uri="{FF2B5EF4-FFF2-40B4-BE49-F238E27FC236}">
                <a16:creationId xmlns:a16="http://schemas.microsoft.com/office/drawing/2014/main" id="{961A3387-2144-49A5-958C-CF7969255976}"/>
              </a:ext>
            </a:extLst>
          </p:cNvPr>
          <p:cNvSpPr/>
          <p:nvPr/>
        </p:nvSpPr>
        <p:spPr>
          <a:xfrm>
            <a:off x="165705" y="240911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4" name="Lục giác 12">
            <a:extLst>
              <a:ext uri="{FF2B5EF4-FFF2-40B4-BE49-F238E27FC236}">
                <a16:creationId xmlns:a16="http://schemas.microsoft.com/office/drawing/2014/main" id="{0E65DE36-0B54-4376-B6C4-2B1B95C9B213}"/>
              </a:ext>
            </a:extLst>
          </p:cNvPr>
          <p:cNvSpPr/>
          <p:nvPr/>
        </p:nvSpPr>
        <p:spPr>
          <a:xfrm>
            <a:off x="165705" y="2793431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5" name="Lục giác 13">
            <a:extLst>
              <a:ext uri="{FF2B5EF4-FFF2-40B4-BE49-F238E27FC236}">
                <a16:creationId xmlns:a16="http://schemas.microsoft.com/office/drawing/2014/main" id="{15EBACCC-1EDC-47BB-9975-ABA71C585C1F}"/>
              </a:ext>
            </a:extLst>
          </p:cNvPr>
          <p:cNvSpPr/>
          <p:nvPr/>
        </p:nvSpPr>
        <p:spPr>
          <a:xfrm>
            <a:off x="165707" y="1650429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6" name="Lục giác 14">
            <a:extLst>
              <a:ext uri="{FF2B5EF4-FFF2-40B4-BE49-F238E27FC236}">
                <a16:creationId xmlns:a16="http://schemas.microsoft.com/office/drawing/2014/main" id="{34A02FD3-F6AE-4F2B-9C0D-28297928771F}"/>
              </a:ext>
            </a:extLst>
          </p:cNvPr>
          <p:cNvSpPr/>
          <p:nvPr/>
        </p:nvSpPr>
        <p:spPr>
          <a:xfrm>
            <a:off x="165706" y="2019846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7" name="Lục giác 15">
            <a:extLst>
              <a:ext uri="{FF2B5EF4-FFF2-40B4-BE49-F238E27FC236}">
                <a16:creationId xmlns:a16="http://schemas.microsoft.com/office/drawing/2014/main" id="{F7B9B278-8BC4-4446-8419-023F48C8A63C}"/>
              </a:ext>
            </a:extLst>
          </p:cNvPr>
          <p:cNvSpPr/>
          <p:nvPr/>
        </p:nvSpPr>
        <p:spPr>
          <a:xfrm>
            <a:off x="165702" y="91212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8" name="Lục giác 16">
            <a:extLst>
              <a:ext uri="{FF2B5EF4-FFF2-40B4-BE49-F238E27FC236}">
                <a16:creationId xmlns:a16="http://schemas.microsoft.com/office/drawing/2014/main" id="{42ADCD99-14E2-44AE-A7C9-4AE384E69DE7}"/>
              </a:ext>
            </a:extLst>
          </p:cNvPr>
          <p:cNvSpPr/>
          <p:nvPr/>
        </p:nvSpPr>
        <p:spPr>
          <a:xfrm>
            <a:off x="165707" y="1266113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59" name="Lục giác 17">
            <a:extLst>
              <a:ext uri="{FF2B5EF4-FFF2-40B4-BE49-F238E27FC236}">
                <a16:creationId xmlns:a16="http://schemas.microsoft.com/office/drawing/2014/main" id="{8366F6C9-9A5C-4CFE-9B29-1F73584C0762}"/>
              </a:ext>
            </a:extLst>
          </p:cNvPr>
          <p:cNvSpPr/>
          <p:nvPr/>
        </p:nvSpPr>
        <p:spPr>
          <a:xfrm>
            <a:off x="165707" y="142995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0" name="Lục giác 18">
            <a:extLst>
              <a:ext uri="{FF2B5EF4-FFF2-40B4-BE49-F238E27FC236}">
                <a16:creationId xmlns:a16="http://schemas.microsoft.com/office/drawing/2014/main" id="{4E765BC0-4AD5-4F6D-9E4F-68B2FD1F1AFC}"/>
              </a:ext>
            </a:extLst>
          </p:cNvPr>
          <p:cNvSpPr/>
          <p:nvPr/>
        </p:nvSpPr>
        <p:spPr>
          <a:xfrm>
            <a:off x="165707" y="500807"/>
            <a:ext cx="205409" cy="1722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1" name="Hộp Văn bản 32">
            <a:extLst>
              <a:ext uri="{FF2B5EF4-FFF2-40B4-BE49-F238E27FC236}">
                <a16:creationId xmlns:a16="http://schemas.microsoft.com/office/drawing/2014/main" id="{BB9C5D34-24DD-4BE4-9E3C-877CFF17C3E8}"/>
              </a:ext>
            </a:extLst>
          </p:cNvPr>
          <p:cNvSpPr txBox="1"/>
          <p:nvPr/>
        </p:nvSpPr>
        <p:spPr>
          <a:xfrm>
            <a:off x="494350" y="5016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Login, Logout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2" name="Hộp Văn bản 33">
            <a:extLst>
              <a:ext uri="{FF2B5EF4-FFF2-40B4-BE49-F238E27FC236}">
                <a16:creationId xmlns:a16="http://schemas.microsoft.com/office/drawing/2014/main" id="{C795312F-EB66-4D90-B4E1-6EA87A94F461}"/>
              </a:ext>
            </a:extLst>
          </p:cNvPr>
          <p:cNvSpPr txBox="1"/>
          <p:nvPr/>
        </p:nvSpPr>
        <p:spPr>
          <a:xfrm>
            <a:off x="482381" y="4742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Trang chủ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3" name="Hộp Văn bản 34">
            <a:extLst>
              <a:ext uri="{FF2B5EF4-FFF2-40B4-BE49-F238E27FC236}">
                <a16:creationId xmlns:a16="http://schemas.microsoft.com/office/drawing/2014/main" id="{ED0FD986-3804-43F7-BF2E-966871F5B9F2}"/>
              </a:ext>
            </a:extLst>
          </p:cNvPr>
          <p:cNvSpPr txBox="1"/>
          <p:nvPr/>
        </p:nvSpPr>
        <p:spPr>
          <a:xfrm>
            <a:off x="482381" y="873514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bán</a:t>
            </a:r>
            <a:r>
              <a:rPr lang="en-US" b="1" dirty="0"/>
              <a:t> vé</a:t>
            </a:r>
            <a:endParaRPr lang="vi-VN" b="1" dirty="0"/>
          </a:p>
        </p:txBody>
      </p:sp>
      <p:sp>
        <p:nvSpPr>
          <p:cNvPr id="64" name="Hộp Văn bản 35">
            <a:extLst>
              <a:ext uri="{FF2B5EF4-FFF2-40B4-BE49-F238E27FC236}">
                <a16:creationId xmlns:a16="http://schemas.microsoft.com/office/drawing/2014/main" id="{2788FD97-C838-4BFC-BB32-E3C7BC2B9AC5}"/>
              </a:ext>
            </a:extLst>
          </p:cNvPr>
          <p:cNvSpPr txBox="1"/>
          <p:nvPr/>
        </p:nvSpPr>
        <p:spPr>
          <a:xfrm>
            <a:off x="424847" y="1622438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Thông</a:t>
            </a:r>
            <a:r>
              <a:rPr lang="en-GB" b="1" dirty="0">
                <a:solidFill>
                  <a:schemeClr val="bg1"/>
                </a:solidFill>
              </a:rPr>
              <a:t> tin </a:t>
            </a:r>
            <a:r>
              <a:rPr lang="en-GB" b="1" dirty="0" err="1">
                <a:solidFill>
                  <a:schemeClr val="bg1"/>
                </a:solidFill>
              </a:rPr>
              <a:t>cá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5" name="Hộp Văn bản 36">
            <a:extLst>
              <a:ext uri="{FF2B5EF4-FFF2-40B4-BE49-F238E27FC236}">
                <a16:creationId xmlns:a16="http://schemas.microsoft.com/office/drawing/2014/main" id="{E34D58AE-E98C-4885-A6A0-C8425345A7D4}"/>
              </a:ext>
            </a:extLst>
          </p:cNvPr>
          <p:cNvSpPr txBox="1"/>
          <p:nvPr/>
        </p:nvSpPr>
        <p:spPr>
          <a:xfrm>
            <a:off x="424846" y="198027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 tiết bài viết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6" name="Hộp Văn bản 37">
            <a:extLst>
              <a:ext uri="{FF2B5EF4-FFF2-40B4-BE49-F238E27FC236}">
                <a16:creationId xmlns:a16="http://schemas.microsoft.com/office/drawing/2014/main" id="{F901232C-EC31-4641-86C8-B845718C48B9}"/>
              </a:ext>
            </a:extLst>
          </p:cNvPr>
          <p:cNvSpPr txBox="1"/>
          <p:nvPr/>
        </p:nvSpPr>
        <p:spPr>
          <a:xfrm>
            <a:off x="470391" y="121905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Quản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lý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nhân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viên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7" name="Hộp Văn bản 38">
            <a:extLst>
              <a:ext uri="{FF2B5EF4-FFF2-40B4-BE49-F238E27FC236}">
                <a16:creationId xmlns:a16="http://schemas.microsoft.com/office/drawing/2014/main" id="{E7C0720B-D378-4626-BF15-F3BA6A198DD3}"/>
              </a:ext>
            </a:extLst>
          </p:cNvPr>
          <p:cNvSpPr txBox="1"/>
          <p:nvPr/>
        </p:nvSpPr>
        <p:spPr>
          <a:xfrm>
            <a:off x="482841" y="2338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Tìm kiếm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68" name="Hộp Văn bản 39">
            <a:extLst>
              <a:ext uri="{FF2B5EF4-FFF2-40B4-BE49-F238E27FC236}">
                <a16:creationId xmlns:a16="http://schemas.microsoft.com/office/drawing/2014/main" id="{C818F793-4E7E-42C5-8C4C-50929D3B552C}"/>
              </a:ext>
            </a:extLst>
          </p:cNvPr>
          <p:cNvSpPr txBox="1"/>
          <p:nvPr/>
        </p:nvSpPr>
        <p:spPr>
          <a:xfrm>
            <a:off x="475064" y="2752660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Thanh toán</a:t>
            </a:r>
            <a:endParaRPr lang="vi-V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1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512</Words>
  <Application>Microsoft Office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Lưu Sỹ Hoàng</dc:creator>
  <cp:lastModifiedBy>Lưu Sỹ Hoàng</cp:lastModifiedBy>
  <cp:revision>8</cp:revision>
  <dcterms:created xsi:type="dcterms:W3CDTF">2019-12-18T01:36:18Z</dcterms:created>
  <dcterms:modified xsi:type="dcterms:W3CDTF">2019-12-19T12:26:53Z</dcterms:modified>
</cp:coreProperties>
</file>